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334" r:id="rId2"/>
    <p:sldId id="288" r:id="rId3"/>
    <p:sldId id="296" r:id="rId4"/>
    <p:sldId id="297" r:id="rId5"/>
    <p:sldId id="293" r:id="rId6"/>
    <p:sldId id="294" r:id="rId7"/>
    <p:sldId id="292" r:id="rId8"/>
    <p:sldId id="289" r:id="rId9"/>
    <p:sldId id="318" r:id="rId10"/>
    <p:sldId id="298" r:id="rId11"/>
    <p:sldId id="317" r:id="rId12"/>
    <p:sldId id="259" r:id="rId13"/>
    <p:sldId id="258" r:id="rId14"/>
    <p:sldId id="320" r:id="rId15"/>
    <p:sldId id="314" r:id="rId16"/>
    <p:sldId id="324" r:id="rId17"/>
    <p:sldId id="321" r:id="rId18"/>
    <p:sldId id="325" r:id="rId19"/>
    <p:sldId id="326" r:id="rId20"/>
    <p:sldId id="323" r:id="rId21"/>
    <p:sldId id="291" r:id="rId22"/>
    <p:sldId id="271" r:id="rId23"/>
    <p:sldId id="260" r:id="rId24"/>
    <p:sldId id="335" r:id="rId25"/>
    <p:sldId id="261" r:id="rId26"/>
    <p:sldId id="336" r:id="rId27"/>
    <p:sldId id="262" r:id="rId28"/>
    <p:sldId id="337" r:id="rId29"/>
    <p:sldId id="265" r:id="rId30"/>
    <p:sldId id="267" r:id="rId31"/>
    <p:sldId id="268" r:id="rId32"/>
    <p:sldId id="270" r:id="rId33"/>
    <p:sldId id="269" r:id="rId34"/>
    <p:sldId id="276" r:id="rId35"/>
    <p:sldId id="278" r:id="rId36"/>
    <p:sldId id="279" r:id="rId37"/>
    <p:sldId id="280" r:id="rId38"/>
    <p:sldId id="281" r:id="rId39"/>
    <p:sldId id="282" r:id="rId40"/>
    <p:sldId id="283" r:id="rId41"/>
    <p:sldId id="285" r:id="rId42"/>
    <p:sldId id="329" r:id="rId43"/>
    <p:sldId id="330" r:id="rId44"/>
    <p:sldId id="333" r:id="rId45"/>
    <p:sldId id="331" r:id="rId46"/>
    <p:sldId id="332" r:id="rId47"/>
    <p:sldId id="311" r:id="rId48"/>
    <p:sldId id="310" r:id="rId49"/>
    <p:sldId id="306" r:id="rId50"/>
    <p:sldId id="304" r:id="rId51"/>
    <p:sldId id="272" r:id="rId5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99"/>
    <a:srgbClr val="8B009A"/>
    <a:srgbClr val="BBB58F"/>
    <a:srgbClr val="0075C4"/>
    <a:srgbClr val="B100C4"/>
    <a:srgbClr val="F065FF"/>
    <a:srgbClr val="001016"/>
    <a:srgbClr val="00151A"/>
    <a:srgbClr val="8B8354"/>
    <a:srgbClr val="534D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77778" autoAdjust="0"/>
  </p:normalViewPr>
  <p:slideViewPr>
    <p:cSldViewPr snapToGrid="0">
      <p:cViewPr varScale="1">
        <p:scale>
          <a:sx n="67" d="100"/>
          <a:sy n="67" d="100"/>
        </p:scale>
        <p:origin x="662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igene%20Dateien\Talks\rangify\performanc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igene%20Dateien\Talks\rangify\performanc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eigene%20Dateien\Talks\rangify\performanc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2EC-47D5-9D7B-EB403AFD9A1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883-467A-ABBD-3F31B5DED546}"/>
              </c:ext>
            </c:extLst>
          </c:dPt>
          <c:cat>
            <c:strRef>
              <c:f>Tabelle1!$A$2:$A$3</c:f>
              <c:strCache>
                <c:ptCount val="2"/>
                <c:pt idx="0">
                  <c:v>hondt_17_small</c:v>
                </c:pt>
                <c:pt idx="1">
                  <c:v>hondt_20_small</c:v>
                </c:pt>
              </c:strCache>
            </c:strRef>
          </c:cat>
          <c:val>
            <c:numRef>
              <c:f>Tabelle1!$B$2:$B$3</c:f>
              <c:numCache>
                <c:formatCode>General</c:formatCode>
                <c:ptCount val="2"/>
                <c:pt idx="0">
                  <c:v>1765</c:v>
                </c:pt>
                <c:pt idx="1">
                  <c:v>1950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883-467A-ABBD-3F31B5DED5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23549599"/>
        <c:axId val="1423546271"/>
      </c:barChart>
      <c:catAx>
        <c:axId val="14235495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23546271"/>
        <c:crosses val="autoZero"/>
        <c:auto val="1"/>
        <c:lblAlgn val="ctr"/>
        <c:lblOffset val="100"/>
        <c:noMultiLvlLbl val="0"/>
      </c:catAx>
      <c:valAx>
        <c:axId val="1423546271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800">
                    <a:solidFill>
                      <a:sysClr val="windowText" lastClr="000000"/>
                    </a:solidFill>
                  </a:rPr>
                  <a:t>nanoseconds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235495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rgbClr val="BBB58F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086-4F30-979B-EF6C2725627B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2FF-456D-BA68-CE8911486676}"/>
              </c:ext>
            </c:extLst>
          </c:dPt>
          <c:cat>
            <c:strRef>
              <c:f>Tabelle1!$A$4:$A$5</c:f>
              <c:strCache>
                <c:ptCount val="2"/>
                <c:pt idx="0">
                  <c:v>hondt_17_medium</c:v>
                </c:pt>
                <c:pt idx="1">
                  <c:v>hondt_20_medium</c:v>
                </c:pt>
              </c:strCache>
            </c:strRef>
          </c:cat>
          <c:val>
            <c:numRef>
              <c:f>Tabelle1!$C$4:$C$5</c:f>
              <c:numCache>
                <c:formatCode>General</c:formatCode>
                <c:ptCount val="2"/>
                <c:pt idx="0">
                  <c:v>1675.6030000000001</c:v>
                </c:pt>
                <c:pt idx="1">
                  <c:v>1443.2729999999999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2FF-456D-BA68-CE89114866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23549599"/>
        <c:axId val="1423546271"/>
      </c:barChart>
      <c:catAx>
        <c:axId val="14235495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23546271"/>
        <c:crosses val="autoZero"/>
        <c:auto val="1"/>
        <c:lblAlgn val="ctr"/>
        <c:lblOffset val="100"/>
        <c:noMultiLvlLbl val="0"/>
      </c:catAx>
      <c:valAx>
        <c:axId val="1423546271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800">
                    <a:solidFill>
                      <a:sysClr val="windowText" lastClr="000000"/>
                    </a:solidFill>
                  </a:rPr>
                  <a:t>microseconds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235495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rgbClr val="BBB58F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335-4744-84A6-1166A00FC861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0A2-4E55-A2EF-52DAB9BBCF78}"/>
              </c:ext>
            </c:extLst>
          </c:dPt>
          <c:cat>
            <c:strRef>
              <c:f>Tabelle1!$A$6:$A$7</c:f>
              <c:strCache>
                <c:ptCount val="2"/>
                <c:pt idx="0">
                  <c:v>hondt_17_large</c:v>
                </c:pt>
                <c:pt idx="1">
                  <c:v>hondt_20_large</c:v>
                </c:pt>
              </c:strCache>
            </c:strRef>
          </c:cat>
          <c:val>
            <c:numRef>
              <c:f>Tabelle1!$D$6:$D$7</c:f>
              <c:numCache>
                <c:formatCode>General</c:formatCode>
                <c:ptCount val="2"/>
                <c:pt idx="0">
                  <c:v>875</c:v>
                </c:pt>
                <c:pt idx="1">
                  <c:v>843.75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0A2-4E55-A2EF-52DAB9BBCF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23549599"/>
        <c:axId val="1423546271"/>
      </c:barChart>
      <c:catAx>
        <c:axId val="14235495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23546271"/>
        <c:crosses val="autoZero"/>
        <c:auto val="1"/>
        <c:lblAlgn val="ctr"/>
        <c:lblOffset val="100"/>
        <c:noMultiLvlLbl val="0"/>
      </c:catAx>
      <c:valAx>
        <c:axId val="1423546271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DE" sz="1800">
                    <a:solidFill>
                      <a:sysClr val="windowText" lastClr="000000"/>
                    </a:solidFill>
                  </a:rPr>
                  <a:t>milliseconds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de-DE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14235495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solidFill>
        <a:srgbClr val="BBB58F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4AC198-01B3-4B65-BE47-5DAC7AD4EE1B}" type="datetimeFigureOut">
              <a:rPr lang="de-DE" smtClean="0"/>
              <a:t>07.07.2022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A88A35-C95F-4878-870A-C77AC2AC0A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4150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 and </a:t>
            </a:r>
            <a:r>
              <a:rPr lang="de-DE" dirty="0" err="1"/>
              <a:t>welcome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talk</a:t>
            </a:r>
            <a:r>
              <a:rPr lang="de-DE" dirty="0"/>
              <a:t>,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rangify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code</a:t>
            </a:r>
          </a:p>
          <a:p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Tina Ulbrich, I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Rosen Technology and Research Center.</a:t>
            </a:r>
          </a:p>
          <a:p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goal</a:t>
            </a:r>
            <a:r>
              <a:rPr lang="de-DE" dirty="0"/>
              <a:t> in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talk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provide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examples</a:t>
            </a:r>
            <a:r>
              <a:rPr lang="de-DE" dirty="0"/>
              <a:t> that </a:t>
            </a:r>
            <a:r>
              <a:rPr lang="de-DE" dirty="0" err="1"/>
              <a:t>are</a:t>
            </a:r>
            <a:r>
              <a:rPr lang="de-DE" dirty="0"/>
              <a:t> a </a:t>
            </a:r>
            <a:r>
              <a:rPr lang="de-DE" dirty="0" err="1"/>
              <a:t>little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complex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show</a:t>
            </a:r>
            <a:r>
              <a:rPr lang="de-DE" dirty="0"/>
              <a:t> you </a:t>
            </a:r>
            <a:r>
              <a:rPr lang="de-DE" dirty="0" err="1"/>
              <a:t>how</a:t>
            </a:r>
            <a:r>
              <a:rPr lang="de-DE" dirty="0"/>
              <a:t> you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in real </a:t>
            </a:r>
            <a:r>
              <a:rPr lang="de-DE" dirty="0" err="1"/>
              <a:t>world</a:t>
            </a:r>
            <a:r>
              <a:rPr lang="de-DE" dirty="0"/>
              <a:t> code.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6470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So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covered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reccomendations</a:t>
            </a:r>
            <a:r>
              <a:rPr lang="de-DE" dirty="0"/>
              <a:t> and </a:t>
            </a:r>
            <a:r>
              <a:rPr lang="de-DE" dirty="0" err="1"/>
              <a:t>libraries</a:t>
            </a:r>
            <a:r>
              <a:rPr lang="de-DE" dirty="0"/>
              <a:t>, </a:t>
            </a:r>
            <a:r>
              <a:rPr lang="de-DE" dirty="0" err="1"/>
              <a:t>let‘s</a:t>
            </a:r>
            <a:r>
              <a:rPr lang="de-DE" dirty="0"/>
              <a:t> </a:t>
            </a:r>
            <a:r>
              <a:rPr lang="de-DE" dirty="0" err="1"/>
              <a:t>dive</a:t>
            </a:r>
            <a:r>
              <a:rPr lang="de-DE" dirty="0"/>
              <a:t> 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First: </a:t>
            </a:r>
            <a:r>
              <a:rPr lang="de-DE" dirty="0" err="1"/>
              <a:t>What</a:t>
            </a:r>
            <a:r>
              <a:rPr lang="de-DE" dirty="0"/>
              <a:t> do I </a:t>
            </a:r>
            <a:r>
              <a:rPr lang="de-DE" dirty="0" err="1"/>
              <a:t>mean</a:t>
            </a:r>
            <a:r>
              <a:rPr lang="de-DE" dirty="0"/>
              <a:t>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think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pipe</a:t>
            </a:r>
            <a:r>
              <a:rPr lang="de-DE" dirty="0"/>
              <a:t> </a:t>
            </a:r>
            <a:r>
              <a:rPr lang="de-DE" dirty="0" err="1"/>
              <a:t>operator</a:t>
            </a:r>
            <a:r>
              <a:rPr lang="de-DE" dirty="0"/>
              <a:t> but </a:t>
            </a:r>
            <a:r>
              <a:rPr lang="de-DE" dirty="0" err="1"/>
              <a:t>it‘s</a:t>
            </a:r>
            <a:r>
              <a:rPr lang="de-DE" dirty="0"/>
              <a:t> </a:t>
            </a:r>
            <a:r>
              <a:rPr lang="de-DE" dirty="0" err="1"/>
              <a:t>more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but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course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focus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pipe</a:t>
            </a:r>
            <a:r>
              <a:rPr lang="de-DE" dirty="0"/>
              <a:t> </a:t>
            </a:r>
            <a:r>
              <a:rPr lang="de-DE" dirty="0" err="1"/>
              <a:t>syntax</a:t>
            </a:r>
            <a:r>
              <a:rPr lang="de-DE" dirty="0"/>
              <a:t> a </a:t>
            </a:r>
            <a:r>
              <a:rPr lang="de-DE" dirty="0" err="1"/>
              <a:t>lot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79209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Ranges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algorithms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loops</a:t>
            </a:r>
            <a:r>
              <a:rPr lang="de-DE" dirty="0"/>
              <a:t>.</a:t>
            </a:r>
          </a:p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tendency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think</a:t>
            </a:r>
            <a:r>
              <a:rPr lang="de-DE" dirty="0"/>
              <a:t> in </a:t>
            </a:r>
            <a:r>
              <a:rPr lang="de-DE" dirty="0" err="1"/>
              <a:t>loops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that‘s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learned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doing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longest</a:t>
            </a:r>
            <a:r>
              <a:rPr lang="de-DE" dirty="0"/>
              <a:t> so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natural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</a:t>
            </a:r>
            <a:r>
              <a:rPr lang="de-DE" dirty="0"/>
              <a:t>. A </a:t>
            </a:r>
            <a:r>
              <a:rPr lang="de-DE" dirty="0" err="1"/>
              <a:t>change</a:t>
            </a:r>
            <a:r>
              <a:rPr lang="de-DE" dirty="0"/>
              <a:t> in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happend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algorithms</a:t>
            </a:r>
            <a:r>
              <a:rPr lang="de-DE" dirty="0"/>
              <a:t>.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got</a:t>
            </a:r>
            <a:r>
              <a:rPr lang="de-DE" dirty="0"/>
              <a:t>, and still </a:t>
            </a:r>
            <a:r>
              <a:rPr lang="de-DE" dirty="0" err="1"/>
              <a:t>gets</a:t>
            </a:r>
            <a:r>
              <a:rPr lang="de-DE" dirty="0"/>
              <a:t>, </a:t>
            </a:r>
            <a:r>
              <a:rPr lang="de-DE" dirty="0" err="1"/>
              <a:t>backlash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, </a:t>
            </a:r>
            <a:r>
              <a:rPr lang="de-DE" dirty="0" err="1"/>
              <a:t>saying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harder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read</a:t>
            </a:r>
            <a:r>
              <a:rPr lang="de-DE" dirty="0"/>
              <a:t> and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trust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algorithm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don‘t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it‘s</a:t>
            </a:r>
            <a:r>
              <a:rPr lang="de-DE" dirty="0"/>
              <a:t> </a:t>
            </a:r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implemented</a:t>
            </a:r>
            <a:r>
              <a:rPr lang="de-DE" dirty="0"/>
              <a:t>. The same </a:t>
            </a:r>
            <a:r>
              <a:rPr lang="de-DE" dirty="0" err="1"/>
              <a:t>prejudice</a:t>
            </a:r>
            <a:r>
              <a:rPr lang="de-DE" dirty="0"/>
              <a:t> </a:t>
            </a:r>
            <a:r>
              <a:rPr lang="de-DE" dirty="0" err="1"/>
              <a:t>holds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. The </a:t>
            </a:r>
            <a:r>
              <a:rPr lang="de-DE" dirty="0" err="1"/>
              <a:t>syntax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unfamiliar</a:t>
            </a:r>
            <a:r>
              <a:rPr lang="de-DE" dirty="0"/>
              <a:t>, </a:t>
            </a:r>
            <a:r>
              <a:rPr lang="de-DE" dirty="0" err="1"/>
              <a:t>especially</a:t>
            </a:r>
            <a:r>
              <a:rPr lang="de-DE" dirty="0"/>
              <a:t> </a:t>
            </a:r>
            <a:r>
              <a:rPr lang="de-DE" dirty="0" err="1"/>
              <a:t>compared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loops</a:t>
            </a:r>
            <a:r>
              <a:rPr lang="de-DE" dirty="0"/>
              <a:t>. </a:t>
            </a:r>
            <a:r>
              <a:rPr lang="de-DE" dirty="0" err="1"/>
              <a:t>It‘s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a </a:t>
            </a:r>
            <a:r>
              <a:rPr lang="de-DE" dirty="0" err="1"/>
              <a:t>functional</a:t>
            </a:r>
            <a:r>
              <a:rPr lang="de-DE" dirty="0"/>
              <a:t> </a:t>
            </a:r>
            <a:r>
              <a:rPr lang="de-DE" dirty="0" err="1"/>
              <a:t>programming</a:t>
            </a:r>
            <a:r>
              <a:rPr lang="de-DE" dirty="0"/>
              <a:t> </a:t>
            </a:r>
            <a:r>
              <a:rPr lang="de-DE" dirty="0" err="1"/>
              <a:t>approach</a:t>
            </a:r>
            <a:r>
              <a:rPr lang="de-DE" dirty="0"/>
              <a:t>, </a:t>
            </a:r>
            <a:r>
              <a:rPr lang="de-DE" dirty="0" err="1"/>
              <a:t>where</a:t>
            </a:r>
            <a:r>
              <a:rPr lang="de-DE" dirty="0"/>
              <a:t> you </a:t>
            </a:r>
            <a:r>
              <a:rPr lang="de-DE" dirty="0" err="1"/>
              <a:t>describe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code </a:t>
            </a:r>
            <a:r>
              <a:rPr lang="de-DE" dirty="0" err="1"/>
              <a:t>does</a:t>
            </a:r>
            <a:r>
              <a:rPr lang="de-DE" dirty="0"/>
              <a:t> and not </a:t>
            </a:r>
            <a:r>
              <a:rPr lang="de-DE" dirty="0" err="1"/>
              <a:t>how</a:t>
            </a:r>
            <a:r>
              <a:rPr lang="de-DE" dirty="0"/>
              <a:t>. </a:t>
            </a:r>
            <a:r>
              <a:rPr lang="de-DE" dirty="0" err="1"/>
              <a:t>I‘m</a:t>
            </a:r>
            <a:r>
              <a:rPr lang="de-DE" dirty="0"/>
              <a:t> </a:t>
            </a:r>
            <a:r>
              <a:rPr lang="de-DE" dirty="0" err="1"/>
              <a:t>convinced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once</a:t>
            </a:r>
            <a:r>
              <a:rPr lang="de-DE" dirty="0"/>
              <a:t> you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syntax</a:t>
            </a:r>
            <a:r>
              <a:rPr lang="de-DE" dirty="0"/>
              <a:t>, </a:t>
            </a:r>
            <a:r>
              <a:rPr lang="de-DE" dirty="0" err="1"/>
              <a:t>reading</a:t>
            </a:r>
            <a:r>
              <a:rPr lang="de-DE" dirty="0"/>
              <a:t> and </a:t>
            </a:r>
            <a:r>
              <a:rPr lang="de-DE" dirty="0" err="1"/>
              <a:t>writing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code </a:t>
            </a:r>
            <a:r>
              <a:rPr lang="de-DE" dirty="0" err="1"/>
              <a:t>gets</a:t>
            </a:r>
            <a:r>
              <a:rPr lang="de-DE" dirty="0"/>
              <a:t> </a:t>
            </a:r>
            <a:r>
              <a:rPr lang="de-DE" dirty="0" err="1"/>
              <a:t>easier</a:t>
            </a:r>
            <a:r>
              <a:rPr lang="de-DE" dirty="0"/>
              <a:t> and </a:t>
            </a:r>
            <a:r>
              <a:rPr lang="de-DE" dirty="0" err="1"/>
              <a:t>easier</a:t>
            </a:r>
            <a:r>
              <a:rPr lang="de-DE" dirty="0"/>
              <a:t>. </a:t>
            </a:r>
          </a:p>
          <a:p>
            <a:r>
              <a:rPr lang="de-DE" dirty="0"/>
              <a:t>The </a:t>
            </a:r>
            <a:r>
              <a:rPr lang="de-DE" dirty="0" err="1"/>
              <a:t>key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also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learn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algorithms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,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available</a:t>
            </a:r>
            <a:r>
              <a:rPr lang="de-DE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976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Rangify</a:t>
            </a:r>
            <a:r>
              <a:rPr lang="de-DE" dirty="0"/>
              <a:t> also </a:t>
            </a:r>
            <a:r>
              <a:rPr lang="de-DE" dirty="0" err="1"/>
              <a:t>means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algorithms</a:t>
            </a:r>
            <a:r>
              <a:rPr lang="de-DE" dirty="0"/>
              <a:t>.</a:t>
            </a:r>
          </a:p>
          <a:p>
            <a:r>
              <a:rPr lang="de-DE" dirty="0"/>
              <a:t>You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think</a:t>
            </a:r>
            <a:r>
              <a:rPr lang="de-DE" dirty="0"/>
              <a:t> </a:t>
            </a:r>
            <a:r>
              <a:rPr lang="de-DE" dirty="0" err="1"/>
              <a:t>that‘s</a:t>
            </a:r>
            <a:r>
              <a:rPr lang="de-DE" dirty="0"/>
              <a:t> not a </a:t>
            </a:r>
            <a:r>
              <a:rPr lang="de-DE" dirty="0" err="1"/>
              <a:t>huge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.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just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ommit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begin</a:t>
            </a:r>
            <a:r>
              <a:rPr lang="de-DE" dirty="0"/>
              <a:t> and end. But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gives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option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better</a:t>
            </a:r>
            <a:r>
              <a:rPr lang="de-DE" dirty="0"/>
              <a:t> </a:t>
            </a:r>
            <a:r>
              <a:rPr lang="de-DE" dirty="0" err="1"/>
              <a:t>discribe</a:t>
            </a:r>
            <a:r>
              <a:rPr lang="de-DE" dirty="0"/>
              <a:t> </a:t>
            </a:r>
            <a:r>
              <a:rPr lang="de-DE" dirty="0" err="1"/>
              <a:t>intent</a:t>
            </a:r>
            <a:r>
              <a:rPr lang="de-DE" dirty="0"/>
              <a:t> </a:t>
            </a:r>
            <a:r>
              <a:rPr lang="de-DE" dirty="0" err="1"/>
              <a:t>rather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implementation</a:t>
            </a:r>
            <a:r>
              <a:rPr lang="de-DE" dirty="0"/>
              <a:t> </a:t>
            </a:r>
            <a:r>
              <a:rPr lang="de-DE" dirty="0" err="1"/>
              <a:t>details</a:t>
            </a:r>
            <a:r>
              <a:rPr lang="de-DE" dirty="0"/>
              <a:t>. </a:t>
            </a:r>
            <a:r>
              <a:rPr lang="de-DE" dirty="0" err="1"/>
              <a:t>It</a:t>
            </a:r>
            <a:r>
              <a:rPr lang="de-DE" dirty="0"/>
              <a:t> also </a:t>
            </a:r>
            <a:r>
              <a:rPr lang="de-DE" dirty="0" err="1"/>
              <a:t>limits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. And also,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views</a:t>
            </a:r>
            <a:r>
              <a:rPr lang="de-DE" dirty="0"/>
              <a:t> in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algorithms</a:t>
            </a:r>
            <a:r>
              <a:rPr lang="de-DE" dirty="0"/>
              <a:t>.</a:t>
            </a:r>
          </a:p>
          <a:p>
            <a:r>
              <a:rPr lang="de-DE" dirty="0"/>
              <a:t>So </a:t>
            </a:r>
            <a:r>
              <a:rPr lang="de-DE" dirty="0" err="1"/>
              <a:t>let‘s</a:t>
            </a:r>
            <a:r>
              <a:rPr lang="de-DE" dirty="0"/>
              <a:t> </a:t>
            </a:r>
            <a:r>
              <a:rPr lang="de-DE" dirty="0" err="1"/>
              <a:t>say</a:t>
            </a:r>
            <a:r>
              <a:rPr lang="de-DE" dirty="0"/>
              <a:t> you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&gt;</a:t>
            </a:r>
            <a:r>
              <a:rPr lang="de-DE" dirty="0" err="1"/>
              <a:t>things</a:t>
            </a:r>
            <a:r>
              <a:rPr lang="de-DE" dirty="0"/>
              <a:t>&lt; and you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modify</a:t>
            </a:r>
            <a:r>
              <a:rPr lang="de-DE" dirty="0"/>
              <a:t> and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in a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vector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thousand</a:t>
            </a:r>
            <a:r>
              <a:rPr lang="de-DE" dirty="0"/>
              <a:t> </a:t>
            </a:r>
            <a:r>
              <a:rPr lang="de-DE" dirty="0" err="1"/>
              <a:t>ways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solving</a:t>
            </a:r>
            <a:r>
              <a:rPr lang="de-DE" dirty="0"/>
              <a:t> </a:t>
            </a:r>
            <a:r>
              <a:rPr lang="de-DE" dirty="0" err="1"/>
              <a:t>this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for</a:t>
            </a:r>
            <a:r>
              <a:rPr lang="de-DE" dirty="0"/>
              <a:t> loop, </a:t>
            </a:r>
            <a:r>
              <a:rPr lang="de-DE" dirty="0" err="1"/>
              <a:t>index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, </a:t>
            </a:r>
            <a:r>
              <a:rPr lang="de-DE" dirty="0" err="1"/>
              <a:t>iterator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based</a:t>
            </a: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library</a:t>
            </a:r>
            <a:r>
              <a:rPr lang="de-DE" dirty="0"/>
              <a:t> </a:t>
            </a:r>
            <a:r>
              <a:rPr lang="de-DE" dirty="0" err="1"/>
              <a:t>transform</a:t>
            </a: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err="1"/>
              <a:t>ranges</a:t>
            </a:r>
            <a:r>
              <a:rPr lang="de-DE" dirty="0"/>
              <a:t> </a:t>
            </a:r>
            <a:r>
              <a:rPr lang="de-DE" dirty="0" err="1"/>
              <a:t>transform</a:t>
            </a: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err="1"/>
              <a:t>copy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adaptor</a:t>
            </a:r>
            <a:r>
              <a:rPr lang="de-DE" dirty="0"/>
              <a:t> </a:t>
            </a:r>
            <a:r>
              <a:rPr lang="de-DE" dirty="0" err="1"/>
              <a:t>transform</a:t>
            </a:r>
            <a:endParaRPr lang="de-DE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de-DE" dirty="0" err="1"/>
              <a:t>transform</a:t>
            </a:r>
            <a:r>
              <a:rPr lang="de-DE" dirty="0"/>
              <a:t> and </a:t>
            </a:r>
            <a:r>
              <a:rPr lang="de-DE" dirty="0" err="1"/>
              <a:t>ranges</a:t>
            </a:r>
            <a:r>
              <a:rPr lang="de-DE" dirty="0"/>
              <a:t> </a:t>
            </a:r>
            <a:r>
              <a:rPr lang="de-DE" dirty="0" err="1"/>
              <a:t>to</a:t>
            </a:r>
            <a:endParaRPr lang="de-DE" dirty="0"/>
          </a:p>
          <a:p>
            <a:endParaRPr lang="de-DE" dirty="0"/>
          </a:p>
          <a:p>
            <a:r>
              <a:rPr lang="de-DE" dirty="0"/>
              <a:t>All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little</a:t>
            </a:r>
            <a:r>
              <a:rPr lang="de-DE" dirty="0"/>
              <a:t> </a:t>
            </a:r>
            <a:r>
              <a:rPr lang="de-DE" dirty="0" err="1"/>
              <a:t>examples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seem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overengeneered</a:t>
            </a:r>
            <a:r>
              <a:rPr lang="de-DE" dirty="0"/>
              <a:t>. </a:t>
            </a:r>
            <a:r>
              <a:rPr lang="de-DE" dirty="0" err="1"/>
              <a:t>That‘s</a:t>
            </a:r>
            <a:r>
              <a:rPr lang="de-DE" dirty="0"/>
              <a:t> </a:t>
            </a:r>
            <a:r>
              <a:rPr lang="de-DE" dirty="0" err="1"/>
              <a:t>why</a:t>
            </a:r>
            <a:r>
              <a:rPr lang="de-DE" dirty="0"/>
              <a:t> I </a:t>
            </a:r>
            <a:r>
              <a:rPr lang="de-DE" dirty="0" err="1"/>
              <a:t>came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complex</a:t>
            </a:r>
            <a:r>
              <a:rPr lang="de-DE" dirty="0"/>
              <a:t> </a:t>
            </a:r>
            <a:r>
              <a:rPr lang="de-DE" dirty="0" err="1"/>
              <a:t>examples</a:t>
            </a:r>
            <a:r>
              <a:rPr lang="de-DE" dirty="0"/>
              <a:t>. I </a:t>
            </a:r>
            <a:r>
              <a:rPr lang="de-DE" dirty="0" err="1"/>
              <a:t>try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show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different </a:t>
            </a:r>
            <a:r>
              <a:rPr lang="de-DE" dirty="0" err="1"/>
              <a:t>cases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possible.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1873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I‘ll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examples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fit on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slide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2647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Simplified</a:t>
            </a:r>
            <a:r>
              <a:rPr lang="de-DE" dirty="0"/>
              <a:t> </a:t>
            </a:r>
            <a:r>
              <a:rPr lang="de-DE" dirty="0" err="1"/>
              <a:t>version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real </a:t>
            </a:r>
            <a:r>
              <a:rPr lang="de-DE" dirty="0" err="1"/>
              <a:t>life</a:t>
            </a:r>
            <a:r>
              <a:rPr lang="de-DE" dirty="0"/>
              <a:t> code. This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I </a:t>
            </a:r>
            <a:r>
              <a:rPr lang="de-DE" dirty="0" err="1"/>
              <a:t>found</a:t>
            </a:r>
            <a:r>
              <a:rPr lang="de-DE" dirty="0"/>
              <a:t> </a:t>
            </a:r>
            <a:r>
              <a:rPr lang="de-DE" dirty="0" err="1"/>
              <a:t>it!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course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non </a:t>
            </a:r>
            <a:r>
              <a:rPr lang="de-DE" dirty="0" err="1"/>
              <a:t>range</a:t>
            </a:r>
            <a:r>
              <a:rPr lang="de-DE" dirty="0"/>
              <a:t> code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improved</a:t>
            </a:r>
            <a:r>
              <a:rPr lang="de-DE" dirty="0"/>
              <a:t>, but </a:t>
            </a:r>
            <a:r>
              <a:rPr lang="de-DE" dirty="0" err="1"/>
              <a:t>thats</a:t>
            </a:r>
            <a:r>
              <a:rPr lang="de-DE" dirty="0"/>
              <a:t> not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point</a:t>
            </a:r>
            <a:r>
              <a:rPr lang="de-DE" dirty="0"/>
              <a:t>. </a:t>
            </a:r>
          </a:p>
          <a:p>
            <a:r>
              <a:rPr lang="de-DE" dirty="0"/>
              <a:t>Mean </a:t>
            </a:r>
            <a:r>
              <a:rPr lang="de-DE" dirty="0" err="1"/>
              <a:t>takes</a:t>
            </a:r>
            <a:r>
              <a:rPr lang="de-DE" dirty="0"/>
              <a:t> a span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subrange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can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be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converted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a span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33852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4769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653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</a:t>
            </a:r>
            <a:r>
              <a:rPr lang="de-DE" dirty="0" err="1"/>
              <a:t>Projection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„</a:t>
            </a:r>
            <a:r>
              <a:rPr lang="de-DE" dirty="0" err="1">
                <a:sym typeface="Wingdings" panose="05000000000000000000" pitchFamily="2" charset="2"/>
              </a:rPr>
              <a:t>extract</a:t>
            </a:r>
            <a:r>
              <a:rPr lang="de-DE" dirty="0">
                <a:sym typeface="Wingdings" panose="05000000000000000000" pitchFamily="2" charset="2"/>
              </a:rPr>
              <a:t>“ a </a:t>
            </a:r>
            <a:r>
              <a:rPr lang="de-DE" dirty="0" err="1">
                <a:sym typeface="Wingdings" panose="05000000000000000000" pitchFamily="2" charset="2"/>
              </a:rPr>
              <a:t>data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member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from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en-US" dirty="0"/>
              <a:t>an element which is some class type; looks like a pointer to the member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60655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84035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2102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Bevor I </a:t>
            </a:r>
            <a:r>
              <a:rPr lang="de-DE" dirty="0" err="1"/>
              <a:t>start</a:t>
            </a:r>
            <a:r>
              <a:rPr lang="de-DE" dirty="0"/>
              <a:t>, I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recommend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talks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YouTube </a:t>
            </a:r>
            <a:r>
              <a:rPr lang="de-DE" dirty="0" err="1"/>
              <a:t>videos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</a:t>
            </a:r>
            <a:r>
              <a:rPr lang="de-DE" dirty="0" err="1"/>
              <a:t>ranges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There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a link </a:t>
            </a:r>
            <a:r>
              <a:rPr lang="de-DE" dirty="0" err="1"/>
              <a:t>to</a:t>
            </a:r>
            <a:r>
              <a:rPr lang="de-DE" dirty="0"/>
              <a:t> all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talks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slides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185641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10416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Now</a:t>
            </a:r>
            <a:r>
              <a:rPr lang="de-DE" dirty="0"/>
              <a:t>,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last </a:t>
            </a:r>
            <a:r>
              <a:rPr lang="de-DE" dirty="0" err="1"/>
              <a:t>part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talk</a:t>
            </a:r>
            <a:r>
              <a:rPr lang="de-DE" dirty="0"/>
              <a:t>, I </a:t>
            </a:r>
            <a:r>
              <a:rPr lang="de-DE" dirty="0" err="1"/>
              <a:t>prepared</a:t>
            </a:r>
            <a:r>
              <a:rPr lang="de-DE" dirty="0"/>
              <a:t> a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complex</a:t>
            </a:r>
            <a:r>
              <a:rPr lang="de-DE" dirty="0"/>
              <a:t> </a:t>
            </a:r>
            <a:r>
              <a:rPr lang="de-DE" dirty="0" err="1"/>
              <a:t>example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97854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Also Jefferson method or the greatest divisors method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method for allocating seats in parliaments</a:t>
            </a:r>
            <a:r>
              <a:rPr lang="en-US" b="0" dirty="0"/>
              <a:t> or proportional representation systems</a:t>
            </a:r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8165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How</a:t>
            </a:r>
            <a:r>
              <a:rPr lang="de-DE" dirty="0"/>
              <a:t> I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likely</a:t>
            </a:r>
            <a:r>
              <a:rPr lang="de-DE" dirty="0"/>
              <a:t> </a:t>
            </a: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this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funktion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79688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First calculate quotients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Divisors: just count up to the number of seats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dirty="0"/>
              <a:t>Calculate quotient and remember which quotients belong to which party</a:t>
            </a:r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6804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Decided</a:t>
            </a:r>
            <a:r>
              <a:rPr lang="de-DE" dirty="0"/>
              <a:t> on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pairs</a:t>
            </a:r>
            <a:r>
              <a:rPr lang="de-DE" dirty="0"/>
              <a:t>;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a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structs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reserve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times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seats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keep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noise</a:t>
            </a:r>
            <a:r>
              <a:rPr lang="de-DE" dirty="0">
                <a:sym typeface="Wingdings" panose="05000000000000000000" pitchFamily="2" charset="2"/>
              </a:rPr>
              <a:t> down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Create </a:t>
            </a:r>
            <a:r>
              <a:rPr lang="de-DE" dirty="0" err="1">
                <a:sym typeface="Wingdings" panose="05000000000000000000" pitchFamily="2" charset="2"/>
              </a:rPr>
              <a:t>divisors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by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having</a:t>
            </a:r>
            <a:r>
              <a:rPr lang="de-DE" dirty="0">
                <a:sym typeface="Wingdings" panose="05000000000000000000" pitchFamily="2" charset="2"/>
              </a:rPr>
              <a:t> a loop </a:t>
            </a:r>
            <a:r>
              <a:rPr lang="de-DE" dirty="0" err="1">
                <a:sym typeface="Wingdings" panose="05000000000000000000" pitchFamily="2" charset="2"/>
              </a:rPr>
              <a:t>from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one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number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seats</a:t>
            </a:r>
            <a:r>
              <a:rPr lang="de-DE" dirty="0">
                <a:sym typeface="Wingdings" panose="05000000000000000000" pitchFamily="2" charset="2"/>
              </a:rPr>
              <a:t> + 1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Second loop  </a:t>
            </a:r>
            <a:r>
              <a:rPr lang="de-DE" dirty="0" err="1">
                <a:sym typeface="Wingdings" panose="05000000000000000000" pitchFamily="2" charset="2"/>
              </a:rPr>
              <a:t>deconstruct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map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elements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Save </a:t>
            </a:r>
            <a:r>
              <a:rPr lang="de-DE" dirty="0" err="1">
                <a:sym typeface="Wingdings" panose="05000000000000000000" pitchFamily="2" charset="2"/>
              </a:rPr>
              <a:t>party</a:t>
            </a:r>
            <a:r>
              <a:rPr lang="de-DE" dirty="0">
                <a:sym typeface="Wingdings" panose="05000000000000000000" pitchFamily="2" charset="2"/>
              </a:rPr>
              <a:t> and </a:t>
            </a:r>
            <a:r>
              <a:rPr lang="de-DE" dirty="0" err="1">
                <a:sym typeface="Wingdings" panose="05000000000000000000" pitchFamily="2" charset="2"/>
              </a:rPr>
              <a:t>quotient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63375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Zwischenergebnisse aus Beispiel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64967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58724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de-DE" b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707739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5718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If</a:t>
            </a:r>
            <a:r>
              <a:rPr lang="de-DE" dirty="0"/>
              <a:t> you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learn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ranges</a:t>
            </a:r>
            <a:endParaRPr lang="de-DE" dirty="0"/>
          </a:p>
          <a:p>
            <a:r>
              <a:rPr lang="de-DE" dirty="0" err="1"/>
              <a:t>Basically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</a:t>
            </a:r>
            <a:r>
              <a:rPr lang="de-DE" dirty="0" err="1"/>
              <a:t>talk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Eric Niebler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 err="1">
                <a:sym typeface="Wingdings" panose="05000000000000000000" pitchFamily="2" charset="2"/>
              </a:rPr>
              <a:t>Author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range-v3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de-DE" dirty="0" err="1">
                <a:sym typeface="Wingdings" panose="05000000000000000000" pitchFamily="2" charset="2"/>
              </a:rPr>
              <a:t>Explains</a:t>
            </a:r>
            <a:r>
              <a:rPr lang="de-DE" dirty="0">
                <a:sym typeface="Wingdings" panose="05000000000000000000" pitchFamily="2" charset="2"/>
              </a:rPr>
              <a:t> in </a:t>
            </a:r>
            <a:r>
              <a:rPr lang="de-DE" dirty="0" err="1">
                <a:sym typeface="Wingdings" panose="05000000000000000000" pitchFamily="2" charset="2"/>
              </a:rPr>
              <a:t>depth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how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ranges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work</a:t>
            </a:r>
            <a:r>
              <a:rPr lang="de-DE" dirty="0">
                <a:sym typeface="Wingdings" panose="05000000000000000000" pitchFamily="2" charset="2"/>
              </a:rPr>
              <a:t>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54176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We</a:t>
            </a:r>
            <a:r>
              <a:rPr lang="de-DE" dirty="0"/>
              <a:t> will </a:t>
            </a:r>
            <a:r>
              <a:rPr lang="de-DE" dirty="0" err="1"/>
              <a:t>focus</a:t>
            </a:r>
            <a:r>
              <a:rPr lang="de-DE" dirty="0"/>
              <a:t> on all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parts</a:t>
            </a:r>
            <a:r>
              <a:rPr lang="de-DE" dirty="0"/>
              <a:t> </a:t>
            </a:r>
            <a:r>
              <a:rPr lang="de-DE" dirty="0" err="1"/>
              <a:t>individually</a:t>
            </a:r>
            <a:r>
              <a:rPr lang="de-DE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Rangify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range_v3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3153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hardest</a:t>
            </a:r>
            <a:r>
              <a:rPr lang="de-DE" dirty="0"/>
              <a:t> </a:t>
            </a:r>
            <a:r>
              <a:rPr lang="de-DE" dirty="0" err="1"/>
              <a:t>part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transforming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code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algorithms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and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. But </a:t>
            </a:r>
            <a:r>
              <a:rPr lang="de-DE" dirty="0" err="1"/>
              <a:t>that‘s</a:t>
            </a:r>
            <a:r>
              <a:rPr lang="de-DE" dirty="0"/>
              <a:t> </a:t>
            </a:r>
            <a:r>
              <a:rPr lang="de-DE" dirty="0" err="1"/>
              <a:t>probably</a:t>
            </a:r>
            <a:r>
              <a:rPr lang="de-DE" dirty="0"/>
              <a:t> </a:t>
            </a:r>
            <a:r>
              <a:rPr lang="de-DE" dirty="0" err="1"/>
              <a:t>true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all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skills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End </a:t>
            </a:r>
            <a:r>
              <a:rPr lang="de-DE" dirty="0" err="1"/>
              <a:t>val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ints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exclusive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Combine all </a:t>
            </a:r>
            <a:r>
              <a:rPr lang="de-DE" dirty="0" err="1"/>
              <a:t>elements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all </a:t>
            </a:r>
            <a:r>
              <a:rPr lang="de-DE" dirty="0" err="1"/>
              <a:t>elements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range</a:t>
            </a:r>
            <a:endParaRPr lang="de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Name </a:t>
            </a:r>
            <a:r>
              <a:rPr lang="de-DE" dirty="0" err="1"/>
              <a:t>missleading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no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multiplication</a:t>
            </a:r>
            <a:r>
              <a:rPr lang="de-DE" dirty="0">
                <a:sym typeface="Wingdings" panose="05000000000000000000" pitchFamily="2" charset="2"/>
              </a:rPr>
              <a:t>  not </a:t>
            </a:r>
            <a:r>
              <a:rPr lang="de-DE" dirty="0" err="1">
                <a:sym typeface="Wingdings" panose="05000000000000000000" pitchFamily="2" charset="2"/>
              </a:rPr>
              <a:t>even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expects</a:t>
            </a:r>
            <a:r>
              <a:rPr lang="de-DE" dirty="0">
                <a:sym typeface="Wingdings" panose="05000000000000000000" pitchFamily="2" charset="2"/>
              </a:rPr>
              <a:t> a </a:t>
            </a:r>
            <a:r>
              <a:rPr lang="de-DE" dirty="0" err="1">
                <a:sym typeface="Wingdings" panose="05000000000000000000" pitchFamily="2" charset="2"/>
              </a:rPr>
              <a:t>function</a:t>
            </a:r>
            <a:r>
              <a:rPr lang="de-DE" dirty="0">
                <a:sym typeface="Wingdings" panose="05000000000000000000" pitchFamily="2" charset="2"/>
              </a:rPr>
              <a:t>  </a:t>
            </a:r>
            <a:r>
              <a:rPr lang="de-DE" dirty="0" err="1">
                <a:sym typeface="Wingdings" panose="05000000000000000000" pitchFamily="2" charset="2"/>
              </a:rPr>
              <a:t>view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combine</a:t>
            </a:r>
            <a:r>
              <a:rPr lang="de-DE" dirty="0">
                <a:sym typeface="Wingdings" panose="05000000000000000000" pitchFamily="2" charset="2"/>
              </a:rPr>
              <a:t> all </a:t>
            </a:r>
            <a:r>
              <a:rPr lang="de-DE" dirty="0" err="1">
                <a:sym typeface="Wingdings" panose="05000000000000000000" pitchFamily="2" charset="2"/>
              </a:rPr>
              <a:t>elements</a:t>
            </a:r>
            <a:r>
              <a:rPr lang="de-DE" dirty="0">
                <a:sym typeface="Wingdings" panose="05000000000000000000" pitchFamily="2" charset="2"/>
              </a:rPr>
              <a:t>  </a:t>
            </a:r>
            <a:r>
              <a:rPr lang="en-US" dirty="0"/>
              <a:t>equivalent to a nested for-loop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38527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782501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Transform </a:t>
            </a:r>
            <a:r>
              <a:rPr lang="de-DE" dirty="0" err="1"/>
              <a:t>applies</a:t>
            </a:r>
            <a:r>
              <a:rPr lang="de-DE" dirty="0"/>
              <a:t> a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all </a:t>
            </a:r>
            <a:r>
              <a:rPr lang="de-DE" dirty="0" err="1"/>
              <a:t>elements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view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range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evaluation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view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functions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only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invoked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when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result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needed</a:t>
            </a:r>
            <a:r>
              <a:rPr lang="de-DE" dirty="0">
                <a:sym typeface="Wingdings" panose="05000000000000000000" pitchFamily="2" charset="2"/>
              </a:rPr>
              <a:t>  </a:t>
            </a:r>
            <a:r>
              <a:rPr lang="de-DE" dirty="0" err="1">
                <a:sym typeface="Wingdings" panose="05000000000000000000" pitchFamily="2" charset="2"/>
              </a:rPr>
              <a:t>here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to_vector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function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requests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results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save </a:t>
            </a:r>
            <a:r>
              <a:rPr lang="de-DE" dirty="0" err="1">
                <a:sym typeface="Wingdings" panose="05000000000000000000" pitchFamily="2" charset="2"/>
              </a:rPr>
              <a:t>them</a:t>
            </a:r>
            <a:r>
              <a:rPr lang="de-DE" dirty="0">
                <a:sym typeface="Wingdings" panose="05000000000000000000" pitchFamily="2" charset="2"/>
              </a:rPr>
              <a:t> in a </a:t>
            </a:r>
            <a:r>
              <a:rPr lang="de-DE" dirty="0" err="1">
                <a:sym typeface="Wingdings" panose="05000000000000000000" pitchFamily="2" charset="2"/>
              </a:rPr>
              <a:t>vector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Mapping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elements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above</a:t>
            </a:r>
            <a:r>
              <a:rPr lang="de-DE" dirty="0"/>
              <a:t> </a:t>
            </a:r>
            <a:r>
              <a:rPr lang="de-DE" dirty="0" err="1"/>
              <a:t>describes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,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below</a:t>
            </a:r>
            <a:r>
              <a:rPr lang="de-DE" dirty="0"/>
              <a:t> </a:t>
            </a:r>
            <a:r>
              <a:rPr lang="de-DE" dirty="0" err="1"/>
              <a:t>describes</a:t>
            </a:r>
            <a:r>
              <a:rPr lang="de-DE" dirty="0"/>
              <a:t> </a:t>
            </a:r>
            <a:r>
              <a:rPr lang="de-DE" dirty="0" err="1"/>
              <a:t>what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harder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read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beginning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not </a:t>
            </a:r>
            <a:r>
              <a:rPr lang="de-DE" dirty="0" err="1">
                <a:sym typeface="Wingdings" panose="05000000000000000000" pitchFamily="2" charset="2"/>
              </a:rPr>
              <a:t>used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it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16293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Simple </a:t>
            </a:r>
            <a:r>
              <a:rPr lang="de-DE" dirty="0" err="1"/>
              <a:t>comparion</a:t>
            </a:r>
            <a:r>
              <a:rPr lang="de-DE" dirty="0"/>
              <a:t>,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longer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a </a:t>
            </a:r>
            <a:r>
              <a:rPr lang="de-DE" dirty="0" err="1"/>
              <a:t>lambda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In C++20: </a:t>
            </a:r>
            <a:r>
              <a:rPr lang="de-DE" dirty="0" err="1"/>
              <a:t>function</a:t>
            </a:r>
            <a:r>
              <a:rPr lang="de-DE" dirty="0"/>
              <a:t> and </a:t>
            </a:r>
            <a:r>
              <a:rPr lang="de-DE" dirty="0" err="1"/>
              <a:t>projection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7124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keys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name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parties</a:t>
            </a:r>
            <a:r>
              <a:rPr lang="de-DE" dirty="0">
                <a:sym typeface="Wingdings" panose="05000000000000000000" pitchFamily="2" charset="2"/>
              </a:rPr>
              <a:t>  </a:t>
            </a:r>
            <a:r>
              <a:rPr lang="de-DE" dirty="0" err="1">
                <a:sym typeface="Wingdings" panose="05000000000000000000" pitchFamily="2" charset="2"/>
              </a:rPr>
              <a:t>transform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names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parties</a:t>
            </a:r>
            <a:r>
              <a:rPr lang="de-DE" dirty="0">
                <a:sym typeface="Wingdings" panose="05000000000000000000" pitchFamily="2" charset="2"/>
              </a:rPr>
              <a:t>  </a:t>
            </a:r>
            <a:r>
              <a:rPr lang="de-DE" dirty="0" err="1">
                <a:sym typeface="Wingdings" panose="05000000000000000000" pitchFamily="2" charset="2"/>
              </a:rPr>
              <a:t>lambda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with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party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argument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Also </a:t>
            </a:r>
            <a:r>
              <a:rPr lang="de-DE" dirty="0" err="1">
                <a:sym typeface="Wingdings" panose="05000000000000000000" pitchFamily="2" charset="2"/>
              </a:rPr>
              <a:t>need</a:t>
            </a:r>
            <a:r>
              <a:rPr lang="de-DE" dirty="0">
                <a:sym typeface="Wingdings" panose="05000000000000000000" pitchFamily="2" charset="2"/>
              </a:rPr>
              <a:t> proportional </a:t>
            </a:r>
            <a:r>
              <a:rPr lang="de-DE" dirty="0" err="1">
                <a:sym typeface="Wingdings" panose="05000000000000000000" pitchFamily="2" charset="2"/>
              </a:rPr>
              <a:t>votes</a:t>
            </a:r>
            <a:r>
              <a:rPr lang="de-DE" dirty="0">
                <a:sym typeface="Wingdings" panose="05000000000000000000" pitchFamily="2" charset="2"/>
              </a:rPr>
              <a:t> and </a:t>
            </a:r>
            <a:r>
              <a:rPr lang="de-DE" dirty="0" err="1">
                <a:sym typeface="Wingdings" panose="05000000000000000000" pitchFamily="2" charset="2"/>
              </a:rPr>
              <a:t>num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seats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returns</a:t>
            </a:r>
            <a:r>
              <a:rPr lang="de-DE" dirty="0"/>
              <a:t> a </a:t>
            </a:r>
            <a:r>
              <a:rPr lang="de-DE" dirty="0" err="1"/>
              <a:t>lambda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 </a:t>
            </a:r>
            <a:r>
              <a:rPr lang="de-DE" dirty="0" err="1">
                <a:sym typeface="Wingdings" panose="05000000000000000000" pitchFamily="2" charset="2"/>
              </a:rPr>
              <a:t>lambda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gets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calles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by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transform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60549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https://godbolt.org/z/h53ne4b78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770186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 err="1"/>
              <a:t>quickbench</a:t>
            </a:r>
            <a:r>
              <a:rPr lang="de-DE" dirty="0"/>
              <a:t>: not </a:t>
            </a:r>
            <a:r>
              <a:rPr lang="de-DE" dirty="0" err="1"/>
              <a:t>working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v3 </a:t>
            </a:r>
            <a:r>
              <a:rPr lang="de-DE" dirty="0" err="1"/>
              <a:t>version</a:t>
            </a:r>
            <a:r>
              <a:rPr lang="de-DE" dirty="0"/>
              <a:t> 0.3.0 -&gt; </a:t>
            </a:r>
            <a:r>
              <a:rPr lang="de-DE" dirty="0" err="1"/>
              <a:t>current</a:t>
            </a:r>
            <a:r>
              <a:rPr lang="de-DE" dirty="0"/>
              <a:t> 0.11.0</a:t>
            </a:r>
          </a:p>
          <a:p>
            <a:pPr marL="171450" indent="-171450">
              <a:buFontTx/>
              <a:buChar char="-"/>
            </a:pPr>
            <a:r>
              <a:rPr lang="de-DE" dirty="0"/>
              <a:t>Google benchmark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Bevor </a:t>
            </a:r>
            <a:r>
              <a:rPr lang="de-DE" dirty="0" err="1"/>
              <a:t>benchmarking</a:t>
            </a:r>
            <a:r>
              <a:rPr lang="de-DE" dirty="0"/>
              <a:t> I </a:t>
            </a:r>
            <a:r>
              <a:rPr lang="de-DE" dirty="0" err="1"/>
              <a:t>did</a:t>
            </a:r>
            <a:r>
              <a:rPr lang="de-DE" dirty="0"/>
              <a:t> a </a:t>
            </a:r>
            <a:r>
              <a:rPr lang="de-DE" dirty="0" err="1"/>
              <a:t>little</a:t>
            </a:r>
            <a:r>
              <a:rPr lang="de-DE" dirty="0"/>
              <a:t> </a:t>
            </a:r>
            <a:r>
              <a:rPr lang="de-DE" dirty="0" err="1"/>
              <a:t>improvement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C++17 code and </a:t>
            </a:r>
            <a:r>
              <a:rPr lang="de-DE" dirty="0" err="1"/>
              <a:t>reserved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vector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Small: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in </a:t>
            </a:r>
            <a:r>
              <a:rPr lang="de-DE" dirty="0" err="1"/>
              <a:t>slides</a:t>
            </a:r>
            <a:r>
              <a:rPr lang="de-DE" dirty="0"/>
              <a:t>: 3 </a:t>
            </a:r>
            <a:r>
              <a:rPr lang="de-DE" dirty="0" err="1"/>
              <a:t>parties</a:t>
            </a:r>
            <a:r>
              <a:rPr lang="de-DE" dirty="0"/>
              <a:t>, 7 </a:t>
            </a:r>
            <a:r>
              <a:rPr lang="de-DE" dirty="0" err="1"/>
              <a:t>seats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Medium: 15 </a:t>
            </a:r>
            <a:r>
              <a:rPr lang="de-DE" dirty="0" err="1"/>
              <a:t>parties</a:t>
            </a:r>
            <a:r>
              <a:rPr lang="de-DE" dirty="0"/>
              <a:t>, 700 </a:t>
            </a:r>
            <a:r>
              <a:rPr lang="de-DE" dirty="0" err="1"/>
              <a:t>seats</a:t>
            </a:r>
            <a:endParaRPr lang="de-DE" dirty="0"/>
          </a:p>
          <a:p>
            <a:pPr marL="171450" indent="-171450">
              <a:buFontTx/>
              <a:buChar char="-"/>
            </a:pPr>
            <a:r>
              <a:rPr lang="de-DE" dirty="0"/>
              <a:t>Big: 60 </a:t>
            </a:r>
            <a:r>
              <a:rPr lang="de-DE" dirty="0" err="1"/>
              <a:t>parties</a:t>
            </a:r>
            <a:r>
              <a:rPr lang="de-DE" dirty="0"/>
              <a:t>, 70.000 </a:t>
            </a:r>
            <a:r>
              <a:rPr lang="de-DE" dirty="0" err="1"/>
              <a:t>seats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5200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23901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Please</a:t>
            </a:r>
            <a:r>
              <a:rPr lang="de-DE" dirty="0"/>
              <a:t> not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moved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microseconds</a:t>
            </a:r>
            <a:r>
              <a:rPr lang="de-DE" dirty="0"/>
              <a:t> </a:t>
            </a:r>
            <a:r>
              <a:rPr lang="de-DE" dirty="0" err="1"/>
              <a:t>here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4947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ranges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020035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Here </a:t>
            </a:r>
            <a:r>
              <a:rPr lang="de-DE" dirty="0" err="1"/>
              <a:t>it‘s</a:t>
            </a:r>
            <a:r>
              <a:rPr lang="de-DE" dirty="0"/>
              <a:t> </a:t>
            </a:r>
            <a:r>
              <a:rPr lang="de-DE" dirty="0" err="1"/>
              <a:t>milliseconds</a:t>
            </a:r>
            <a:endParaRPr lang="de-DE" dirty="0"/>
          </a:p>
          <a:p>
            <a:r>
              <a:rPr lang="de-DE" dirty="0"/>
              <a:t>So all in all,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doesn‘t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too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difference</a:t>
            </a:r>
            <a:r>
              <a:rPr lang="de-DE" dirty="0"/>
              <a:t>. The </a:t>
            </a:r>
            <a:r>
              <a:rPr lang="de-DE" dirty="0" err="1"/>
              <a:t>numbers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quite</a:t>
            </a:r>
            <a:r>
              <a:rPr lang="de-DE" dirty="0"/>
              <a:t> </a:t>
            </a:r>
            <a:r>
              <a:rPr lang="de-DE" dirty="0" err="1"/>
              <a:t>close</a:t>
            </a:r>
            <a:endParaRPr lang="de-DE" dirty="0"/>
          </a:p>
          <a:p>
            <a:r>
              <a:rPr lang="de-DE" dirty="0"/>
              <a:t>I </a:t>
            </a:r>
            <a:r>
              <a:rPr lang="de-DE" dirty="0" err="1"/>
              <a:t>didn‘t</a:t>
            </a:r>
            <a:r>
              <a:rPr lang="de-DE" dirty="0"/>
              <a:t> do an in </a:t>
            </a:r>
            <a:r>
              <a:rPr lang="de-DE" dirty="0" err="1"/>
              <a:t>depth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solutions</a:t>
            </a:r>
            <a:r>
              <a:rPr lang="de-DE" dirty="0"/>
              <a:t> </a:t>
            </a:r>
            <a:r>
              <a:rPr lang="de-DE" dirty="0" err="1"/>
              <a:t>trying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optimize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. I just </a:t>
            </a:r>
            <a:r>
              <a:rPr lang="de-DE" dirty="0" err="1"/>
              <a:t>mostly</a:t>
            </a:r>
            <a:r>
              <a:rPr lang="de-DE" dirty="0"/>
              <a:t> </a:t>
            </a:r>
            <a:r>
              <a:rPr lang="de-DE" dirty="0" err="1"/>
              <a:t>took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. </a:t>
            </a:r>
          </a:p>
          <a:p>
            <a:r>
              <a:rPr lang="de-DE" dirty="0"/>
              <a:t>I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potential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improvement</a:t>
            </a:r>
            <a:r>
              <a:rPr lang="de-DE" dirty="0"/>
              <a:t> so I </a:t>
            </a:r>
            <a:r>
              <a:rPr lang="de-DE" dirty="0" err="1"/>
              <a:t>may</a:t>
            </a:r>
            <a:r>
              <a:rPr lang="de-DE" dirty="0"/>
              <a:t> </a:t>
            </a:r>
            <a:r>
              <a:rPr lang="de-DE" dirty="0" err="1"/>
              <a:t>leave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version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talk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explore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Also, I </a:t>
            </a:r>
            <a:r>
              <a:rPr lang="de-DE" dirty="0" err="1"/>
              <a:t>complare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performance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library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range-v3 </a:t>
            </a:r>
            <a:r>
              <a:rPr lang="de-DE" dirty="0" err="1"/>
              <a:t>library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. So </a:t>
            </a:r>
            <a:r>
              <a:rPr lang="de-DE" dirty="0" err="1"/>
              <a:t>those</a:t>
            </a:r>
            <a:r>
              <a:rPr lang="de-DE" dirty="0"/>
              <a:t> </a:t>
            </a:r>
            <a:r>
              <a:rPr lang="de-DE" dirty="0" err="1"/>
              <a:t>numbers</a:t>
            </a:r>
            <a:r>
              <a:rPr lang="de-DE" dirty="0"/>
              <a:t> </a:t>
            </a:r>
            <a:r>
              <a:rPr lang="de-DE" dirty="0" err="1"/>
              <a:t>won‘t</a:t>
            </a:r>
            <a:r>
              <a:rPr lang="de-DE" dirty="0"/>
              <a:t> </a:t>
            </a:r>
            <a:r>
              <a:rPr lang="de-DE" dirty="0" err="1"/>
              <a:t>help</a:t>
            </a:r>
            <a:r>
              <a:rPr lang="de-DE" dirty="0"/>
              <a:t> you </a:t>
            </a:r>
            <a:r>
              <a:rPr lang="de-DE" dirty="0" err="1"/>
              <a:t>to</a:t>
            </a:r>
            <a:r>
              <a:rPr lang="de-DE" dirty="0"/>
              <a:t> find out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performance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. </a:t>
            </a:r>
            <a:r>
              <a:rPr lang="de-DE" dirty="0" err="1"/>
              <a:t>Please</a:t>
            </a:r>
            <a:r>
              <a:rPr lang="de-DE" dirty="0"/>
              <a:t> </a:t>
            </a:r>
            <a:r>
              <a:rPr lang="de-DE" dirty="0" err="1"/>
              <a:t>let</a:t>
            </a:r>
            <a:r>
              <a:rPr lang="de-DE" dirty="0"/>
              <a:t> </a:t>
            </a:r>
            <a:r>
              <a:rPr lang="de-DE" dirty="0" err="1"/>
              <a:t>me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you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interested</a:t>
            </a:r>
            <a:r>
              <a:rPr lang="de-DE" dirty="0"/>
              <a:t> in </a:t>
            </a:r>
            <a:r>
              <a:rPr lang="de-DE" dirty="0" err="1"/>
              <a:t>that</a:t>
            </a:r>
            <a:r>
              <a:rPr lang="de-DE" dirty="0"/>
              <a:t> and I will </a:t>
            </a:r>
            <a:r>
              <a:rPr lang="de-DE" dirty="0" err="1"/>
              <a:t>try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missing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close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possible and </a:t>
            </a:r>
            <a:r>
              <a:rPr lang="de-DE" dirty="0" err="1"/>
              <a:t>measure</a:t>
            </a:r>
            <a:r>
              <a:rPr lang="de-DE" dirty="0"/>
              <a:t> </a:t>
            </a:r>
            <a:r>
              <a:rPr lang="de-DE" dirty="0" err="1"/>
              <a:t>performance</a:t>
            </a:r>
            <a:r>
              <a:rPr lang="de-DE" dirty="0"/>
              <a:t> </a:t>
            </a:r>
            <a:r>
              <a:rPr lang="de-DE" dirty="0" err="1"/>
              <a:t>again</a:t>
            </a:r>
            <a:r>
              <a:rPr lang="de-DE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058397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lots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talks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out </a:t>
            </a:r>
            <a:r>
              <a:rPr lang="de-DE" dirty="0" err="1"/>
              <a:t>there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also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libraries</a:t>
            </a:r>
            <a:r>
              <a:rPr lang="de-DE" dirty="0"/>
              <a:t> you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,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complete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v3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not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code </a:t>
            </a:r>
            <a:r>
              <a:rPr lang="de-DE" dirty="0" err="1"/>
              <a:t>uses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pipe</a:t>
            </a:r>
            <a:r>
              <a:rPr lang="de-DE" dirty="0"/>
              <a:t> </a:t>
            </a:r>
            <a:r>
              <a:rPr lang="de-DE" dirty="0" err="1"/>
              <a:t>syntax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key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rangify</a:t>
            </a:r>
            <a:r>
              <a:rPr lang="de-DE" dirty="0"/>
              <a:t> code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algorithms</a:t>
            </a:r>
            <a:r>
              <a:rPr lang="de-DE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analyze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loops</a:t>
            </a:r>
            <a:r>
              <a:rPr lang="de-DE" dirty="0"/>
              <a:t> and find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algorithm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describes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loop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Once</a:t>
            </a:r>
            <a:r>
              <a:rPr lang="de-DE" dirty="0"/>
              <a:t> you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thinking</a:t>
            </a:r>
            <a:r>
              <a:rPr lang="de-DE" dirty="0"/>
              <a:t>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gets</a:t>
            </a:r>
            <a:r>
              <a:rPr lang="de-DE" dirty="0"/>
              <a:t> </a:t>
            </a:r>
            <a:r>
              <a:rPr lang="de-DE" dirty="0" err="1"/>
              <a:t>easier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Performancewise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ways</a:t>
            </a:r>
            <a:r>
              <a:rPr lang="de-DE" dirty="0"/>
              <a:t> and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performance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issue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you, </a:t>
            </a:r>
            <a:r>
              <a:rPr lang="de-DE" dirty="0" err="1"/>
              <a:t>you‘ll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benchmark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a </a:t>
            </a:r>
            <a:r>
              <a:rPr lang="de-DE" dirty="0" err="1"/>
              <a:t>combination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and </a:t>
            </a:r>
            <a:r>
              <a:rPr lang="de-DE" dirty="0" err="1"/>
              <a:t>self</a:t>
            </a:r>
            <a:r>
              <a:rPr lang="de-DE" dirty="0"/>
              <a:t> </a:t>
            </a:r>
            <a:r>
              <a:rPr lang="de-DE" dirty="0" err="1"/>
              <a:t>written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adaptors</a:t>
            </a:r>
            <a:r>
              <a:rPr lang="de-DE" dirty="0"/>
              <a:t>, </a:t>
            </a:r>
            <a:r>
              <a:rPr lang="de-DE" dirty="0" err="1"/>
              <a:t>since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still lack 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features</a:t>
            </a:r>
            <a:r>
              <a:rPr lang="de-DE" dirty="0"/>
              <a:t>. But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provides</a:t>
            </a:r>
            <a:r>
              <a:rPr lang="de-DE" dirty="0"/>
              <a:t> a </a:t>
            </a:r>
            <a:r>
              <a:rPr lang="de-DE" dirty="0" err="1"/>
              <a:t>framework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own </a:t>
            </a:r>
            <a:r>
              <a:rPr lang="de-DE" dirty="0" err="1"/>
              <a:t>views</a:t>
            </a:r>
            <a:r>
              <a:rPr lang="de-DE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free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in </a:t>
            </a:r>
            <a:r>
              <a:rPr lang="de-DE" dirty="0" err="1"/>
              <a:t>new</a:t>
            </a:r>
            <a:r>
              <a:rPr lang="de-DE" dirty="0"/>
              <a:t> code and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code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453577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Thank</a:t>
            </a:r>
            <a:r>
              <a:rPr lang="de-DE" dirty="0"/>
              <a:t> you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attention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Do you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questions</a:t>
            </a:r>
            <a:r>
              <a:rPr lang="de-DE"/>
              <a:t>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05464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talk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also </a:t>
            </a:r>
            <a:r>
              <a:rPr lang="de-DE" dirty="0" err="1"/>
              <a:t>practice</a:t>
            </a:r>
            <a:r>
              <a:rPr lang="de-DE" dirty="0"/>
              <a:t> </a:t>
            </a:r>
            <a:r>
              <a:rPr lang="de-DE" dirty="0" err="1"/>
              <a:t>orientated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exampes</a:t>
            </a:r>
            <a:r>
              <a:rPr lang="de-DE" dirty="0"/>
              <a:t> and </a:t>
            </a:r>
            <a:r>
              <a:rPr lang="de-DE" dirty="0" err="1"/>
              <a:t>very</a:t>
            </a:r>
            <a:r>
              <a:rPr lang="de-DE" dirty="0"/>
              <a:t> good </a:t>
            </a:r>
            <a:r>
              <a:rPr lang="de-DE" dirty="0" err="1"/>
              <a:t>background</a:t>
            </a:r>
            <a:r>
              <a:rPr lang="de-DE" dirty="0"/>
              <a:t> </a:t>
            </a:r>
            <a:r>
              <a:rPr lang="de-DE" dirty="0" err="1"/>
              <a:t>informations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78081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Go in </a:t>
            </a:r>
            <a:r>
              <a:rPr lang="de-DE" dirty="0" err="1"/>
              <a:t>depth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writing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own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adapters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7373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write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views</a:t>
            </a:r>
            <a:r>
              <a:rPr lang="de-DE" dirty="0"/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stride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transform_maybe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chunk_by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ranges</a:t>
            </a:r>
            <a:r>
              <a:rPr lang="de-DE" dirty="0"/>
              <a:t> </a:t>
            </a:r>
            <a:r>
              <a:rPr lang="de-DE" dirty="0" err="1"/>
              <a:t>to</a:t>
            </a:r>
            <a:endParaRPr lang="de-DE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dirty="0" err="1"/>
              <a:t>enumerate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7210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If</a:t>
            </a:r>
            <a:r>
              <a:rPr lang="de-DE" dirty="0"/>
              <a:t> you </a:t>
            </a:r>
            <a:r>
              <a:rPr lang="de-DE" dirty="0" err="1"/>
              <a:t>can‘t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C++20 </a:t>
            </a:r>
            <a:r>
              <a:rPr lang="de-DE" dirty="0" err="1"/>
              <a:t>yet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library</a:t>
            </a:r>
            <a:r>
              <a:rPr lang="de-DE" dirty="0"/>
              <a:t> </a:t>
            </a:r>
            <a:r>
              <a:rPr lang="de-DE" dirty="0" err="1"/>
              <a:t>lacks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you, you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libraries</a:t>
            </a:r>
            <a:r>
              <a:rPr lang="de-DE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2638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The </a:t>
            </a:r>
            <a:r>
              <a:rPr lang="de-DE" dirty="0" err="1"/>
              <a:t>range</a:t>
            </a:r>
            <a:r>
              <a:rPr lang="de-DE" dirty="0"/>
              <a:t> v3 </a:t>
            </a:r>
            <a:r>
              <a:rPr lang="de-DE" dirty="0" err="1"/>
              <a:t>librariy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extensive </a:t>
            </a:r>
            <a:r>
              <a:rPr lang="de-DE" dirty="0" err="1"/>
              <a:t>library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support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basis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support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</a:t>
            </a:r>
            <a:r>
              <a:rPr lang="de-DE" dirty="0" err="1"/>
              <a:t>library</a:t>
            </a:r>
            <a:r>
              <a:rPr lang="de-DE" dirty="0"/>
              <a:t>. </a:t>
            </a:r>
            <a:r>
              <a:rPr lang="de-DE" dirty="0" err="1"/>
              <a:t>If</a:t>
            </a:r>
            <a:r>
              <a:rPr lang="de-DE" dirty="0"/>
              <a:t> you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library</a:t>
            </a:r>
            <a:r>
              <a:rPr lang="de-DE" dirty="0"/>
              <a:t> I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recommend</a:t>
            </a:r>
            <a:r>
              <a:rPr lang="de-DE" dirty="0"/>
              <a:t> Eric Nieblers </a:t>
            </a:r>
            <a:r>
              <a:rPr lang="de-DE" dirty="0" err="1"/>
              <a:t>talks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nanorange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largest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library</a:t>
            </a:r>
            <a:r>
              <a:rPr lang="de-DE" dirty="0"/>
              <a:t>.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provides</a:t>
            </a:r>
            <a:r>
              <a:rPr lang="de-DE" dirty="0"/>
              <a:t>: </a:t>
            </a:r>
            <a:r>
              <a:rPr lang="de-DE" dirty="0" err="1"/>
              <a:t>concepts</a:t>
            </a:r>
            <a:r>
              <a:rPr lang="de-DE" dirty="0"/>
              <a:t>,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algorithms</a:t>
            </a:r>
            <a:r>
              <a:rPr lang="de-DE" dirty="0"/>
              <a:t>,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object</a:t>
            </a:r>
            <a:r>
              <a:rPr lang="de-DE" dirty="0"/>
              <a:t>, </a:t>
            </a:r>
            <a:r>
              <a:rPr lang="de-DE" dirty="0" err="1"/>
              <a:t>projections</a:t>
            </a:r>
            <a:r>
              <a:rPr lang="de-DE" dirty="0"/>
              <a:t> and </a:t>
            </a:r>
            <a:r>
              <a:rPr lang="de-DE" dirty="0" err="1"/>
              <a:t>more</a:t>
            </a:r>
            <a:endParaRPr lang="de-DE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lots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adaptors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Sys</a:t>
            </a:r>
            <a:r>
              <a:rPr lang="de-DE" dirty="0"/>
              <a:t> </a:t>
            </a:r>
            <a:r>
              <a:rPr lang="de-DE" dirty="0" err="1"/>
              <a:t>Youtube</a:t>
            </a:r>
            <a:r>
              <a:rPr lang="de-DE" dirty="0"/>
              <a:t> </a:t>
            </a:r>
            <a:r>
              <a:rPr lang="de-DE" dirty="0" err="1"/>
              <a:t>videos</a:t>
            </a:r>
            <a:r>
              <a:rPr lang="de-DE" dirty="0"/>
              <a:t> and </a:t>
            </a:r>
            <a:r>
              <a:rPr lang="de-DE" dirty="0" err="1"/>
              <a:t>more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Rangesnext</a:t>
            </a:r>
            <a:r>
              <a:rPr lang="de-DE" dirty="0"/>
              <a:t> </a:t>
            </a:r>
            <a:r>
              <a:rPr lang="de-DE" dirty="0" err="1"/>
              <a:t>provides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functions</a:t>
            </a:r>
            <a:r>
              <a:rPr lang="de-DE" dirty="0"/>
              <a:t>: </a:t>
            </a:r>
            <a:r>
              <a:rPr lang="de-DE" dirty="0" err="1"/>
              <a:t>ranges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, </a:t>
            </a:r>
            <a:r>
              <a:rPr lang="de-DE" dirty="0" err="1"/>
              <a:t>enumerate</a:t>
            </a:r>
            <a:r>
              <a:rPr lang="de-DE" dirty="0"/>
              <a:t>, </a:t>
            </a:r>
            <a:r>
              <a:rPr lang="de-DE" dirty="0" err="1"/>
              <a:t>product</a:t>
            </a:r>
            <a:r>
              <a:rPr lang="de-DE" dirty="0"/>
              <a:t> – </a:t>
            </a:r>
            <a:r>
              <a:rPr lang="de-DE" dirty="0" err="1"/>
              <a:t>cartesian</a:t>
            </a:r>
            <a:r>
              <a:rPr lang="de-DE" dirty="0"/>
              <a:t> </a:t>
            </a:r>
            <a:r>
              <a:rPr lang="de-DE" dirty="0" err="1"/>
              <a:t>product</a:t>
            </a:r>
            <a:r>
              <a:rPr lang="de-DE" dirty="0"/>
              <a:t> and a </a:t>
            </a:r>
            <a:r>
              <a:rPr lang="de-DE" dirty="0" err="1"/>
              <a:t>generator</a:t>
            </a:r>
            <a:r>
              <a:rPr lang="de-DE" dirty="0"/>
              <a:t> (</a:t>
            </a:r>
            <a:r>
              <a:rPr lang="de-DE" dirty="0" err="1"/>
              <a:t>todo</a:t>
            </a:r>
            <a:r>
              <a:rPr lang="de-DE" dirty="0"/>
              <a:t> ?)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de-DE" dirty="0"/>
              <a:t>boost </a:t>
            </a:r>
            <a:r>
              <a:rPr lang="de-DE" dirty="0" err="1"/>
              <a:t>ranges</a:t>
            </a:r>
            <a:r>
              <a:rPr lang="de-DE" dirty="0"/>
              <a:t> support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algorithms</a:t>
            </a:r>
            <a:r>
              <a:rPr lang="de-DE" dirty="0"/>
              <a:t> and </a:t>
            </a:r>
            <a:r>
              <a:rPr lang="de-DE" dirty="0" err="1"/>
              <a:t>even</a:t>
            </a:r>
            <a:r>
              <a:rPr lang="de-DE" dirty="0"/>
              <a:t> a </a:t>
            </a:r>
            <a:r>
              <a:rPr lang="de-DE" dirty="0" err="1"/>
              <a:t>few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adaptors</a:t>
            </a:r>
            <a:r>
              <a:rPr lang="de-DE" dirty="0"/>
              <a:t>,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pipe</a:t>
            </a:r>
            <a:r>
              <a:rPr lang="de-DE" dirty="0"/>
              <a:t> </a:t>
            </a:r>
            <a:r>
              <a:rPr lang="de-DE" dirty="0" err="1"/>
              <a:t>syntax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A88A35-C95F-4878-870A-C77AC2AC0A0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8354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D63A1532-E906-C309-5BC7-EF8DE7464B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" r="19180" b="31792"/>
          <a:stretch/>
        </p:blipFill>
        <p:spPr>
          <a:xfrm flipH="1"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3471754-ADBB-4E33-9766-6678C65EC5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5B4C8E4-5B37-429F-A145-D3957ABD08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7814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9341F541-5E1D-7C37-2685-433D1150C3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3" t="-2" r="28460" b="31792"/>
          <a:stretch/>
        </p:blipFill>
        <p:spPr>
          <a:xfrm flipH="1">
            <a:off x="0" y="-11574"/>
            <a:ext cx="1005740" cy="688340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E276839-70D7-4E7E-BBFB-773C2F466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75DD76-2287-4338-8CA0-3CD48B95F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0D55F2-D792-4902-B572-ACFC84D47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5A3BCA6-B10E-4A30-AA8D-24A779155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060F0B-4B70-4BAD-A925-2FBBAA99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fld id="{133A945E-4D86-4D00-B150-182D14209E18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9301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6846AAB1-7619-F7D9-13E9-67193A2624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3" t="-2" r="28460" b="31792"/>
          <a:stretch/>
        </p:blipFill>
        <p:spPr>
          <a:xfrm flipH="1">
            <a:off x="0" y="-11574"/>
            <a:ext cx="1005740" cy="6883404"/>
          </a:xfrm>
          <a:prstGeom prst="rect">
            <a:avLst/>
          </a:prstGeom>
        </p:spPr>
      </p:pic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2B42D6F-C3CD-498D-B03D-3A7257B8C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de-DE"/>
              <a:t>07.07.2022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7C782DD-C8DC-4B4E-82A4-3B2980356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354885D-B276-4B95-B393-629DB96E9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fld id="{133A945E-4D86-4D00-B150-182D14209E18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2574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5E2FFC02-9B8B-A229-E924-92EAD55C49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3" t="-2" r="28460" b="31792"/>
          <a:stretch/>
        </p:blipFill>
        <p:spPr>
          <a:xfrm flipH="1">
            <a:off x="0" y="-11574"/>
            <a:ext cx="1005740" cy="6883404"/>
          </a:xfrm>
          <a:prstGeom prst="rect">
            <a:avLst/>
          </a:prstGeom>
        </p:spPr>
      </p:pic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2B42D6F-C3CD-498D-B03D-3A7257B8C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de-DE"/>
              <a:t>07.07.2022</a:t>
            </a:r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7C782DD-C8DC-4B4E-82A4-3B2980356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354885D-B276-4B95-B393-629DB96E9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fld id="{133A945E-4D86-4D00-B150-182D14209E1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D8E1514A-1992-4162-A3A6-09F9F8BAB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136525"/>
            <a:ext cx="10947400" cy="612775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890529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hne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688B6279-8A92-3988-E3D0-AE31478F3A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73" t="-2" r="28460" b="31792"/>
          <a:stretch/>
        </p:blipFill>
        <p:spPr>
          <a:xfrm flipH="1">
            <a:off x="0" y="-11574"/>
            <a:ext cx="1005740" cy="6883404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354885D-B276-4B95-B393-629DB96E9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ysClr val="windowText" lastClr="000000"/>
                </a:solidFill>
              </a:defRPr>
            </a:lvl1pPr>
          </a:lstStyle>
          <a:p>
            <a:fld id="{133A945E-4D86-4D00-B150-182D14209E18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D8E1514A-1992-4162-A3A6-09F9F8BAB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136525"/>
            <a:ext cx="10947400" cy="612775"/>
          </a:xfrm>
        </p:spPr>
        <p:txBody>
          <a:bodyPr/>
          <a:lstStyle/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18793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66C776F-66FF-6331-C9BD-D19D34485F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88" t="-2" r="19180" b="31792"/>
          <a:stretch/>
        </p:blipFill>
        <p:spPr>
          <a:xfrm flipH="1">
            <a:off x="-369433" y="1"/>
            <a:ext cx="4862301" cy="6857999"/>
          </a:xfrm>
          <a:prstGeom prst="rect">
            <a:avLst/>
          </a:prstGeom>
        </p:spPr>
      </p:pic>
      <p:sp>
        <p:nvSpPr>
          <p:cNvPr id="9" name="Textplatzhalter 8">
            <a:extLst>
              <a:ext uri="{FF2B5EF4-FFF2-40B4-BE49-F238E27FC236}">
                <a16:creationId xmlns:a16="http://schemas.microsoft.com/office/drawing/2014/main" id="{575E0588-ADFB-47FE-84D7-8DC0A96CD9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49984" y="2025648"/>
            <a:ext cx="6184900" cy="2806700"/>
          </a:xfrm>
        </p:spPr>
        <p:txBody>
          <a:bodyPr>
            <a:noAutofit/>
          </a:bodyPr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231862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327CA7C-E670-40C0-B5AF-C764BD9A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136525"/>
            <a:ext cx="10947400" cy="612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628EFB8-43BD-4300-B544-4426BE17D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4900" y="901700"/>
            <a:ext cx="10947400" cy="52752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B4F7B69-2469-4680-A29D-D1FF58D0C4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845800" y="6471108"/>
            <a:ext cx="1206500" cy="380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A79BB2C-4526-4426-8D3E-1A3E1B9853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04899" y="6486983"/>
            <a:ext cx="9640278" cy="3571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689DD17-6AC5-487E-857C-5B1FFE86EC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89523" y="6479045"/>
            <a:ext cx="712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1">
                <a:solidFill>
                  <a:schemeClr val="tx1"/>
                </a:solidFill>
              </a:defRPr>
            </a:lvl1pPr>
          </a:lstStyle>
          <a:p>
            <a:fld id="{133A945E-4D86-4D00-B150-182D14209E18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078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2" r:id="rId4"/>
    <p:sldLayoutId id="2147483663" r:id="rId5"/>
    <p:sldLayoutId id="2147483660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odbolt.org/z/cW73PxToc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odbolt.org/z/aaEonY7G6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odbolt.org/z/o5Era77o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odbolt.org/z/ennTxdznc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odbolt.org/z/39fKnbYbW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FUXNMfaci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9qDEEJFwNc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odbolt.org/z/h53ne4b78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YWayW5ePpkY" TargetMode="External"/><Relationship Id="rId2" Type="http://schemas.openxmlformats.org/officeDocument/2006/relationships/hyperlink" Target="https://www.youtube.com/c/SyBrandPlusCats/video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mFUXNMfaciE" TargetMode="External"/><Relationship Id="rId5" Type="http://schemas.openxmlformats.org/officeDocument/2006/relationships/hyperlink" Target="https://youtu.be/d9qDEEJFwNc" TargetMode="External"/><Relationship Id="rId4" Type="http://schemas.openxmlformats.org/officeDocument/2006/relationships/hyperlink" Target="https://youtu.be/d_E-VLyUnzc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d_E-VLyUnzc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cbrindle/NanoRange" TargetMode="External"/><Relationship Id="rId2" Type="http://schemas.openxmlformats.org/officeDocument/2006/relationships/hyperlink" Target="https://github.com/cor3ntin/rangesnex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oost.org/doc/libs/1_75_0/libs/range/doc/html/index.html" TargetMode="External"/><Relationship Id="rId5" Type="http://schemas.openxmlformats.org/officeDocument/2006/relationships/hyperlink" Target="https://github.com/ericniebler/range-v3" TargetMode="External"/><Relationship Id="rId4" Type="http://schemas.openxmlformats.org/officeDocument/2006/relationships/hyperlink" Target="https://github.com/TartanLlama/ranges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ranges" TargetMode="External"/><Relationship Id="rId2" Type="http://schemas.openxmlformats.org/officeDocument/2006/relationships/hyperlink" Target="https://en.wikipedia.org/wiki/D%27Hondt_method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cor3ntin/rangesnext" TargetMode="External"/><Relationship Id="rId4" Type="http://schemas.openxmlformats.org/officeDocument/2006/relationships/hyperlink" Target="https://ericniebler.github.io/range-v3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WayW5ePpkY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/SyBrandPlusCats/video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B606C8-8702-4FCD-9880-E8E5496263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900997"/>
          </a:xfrm>
          <a:prstGeom prst="roundRect">
            <a:avLst/>
          </a:prstGeom>
          <a:solidFill>
            <a:srgbClr val="FFE699">
              <a:alpha val="40000"/>
            </a:srgb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anchor="ctr"/>
          <a:lstStyle/>
          <a:p>
            <a:r>
              <a:rPr lang="de-DE" b="1" dirty="0" err="1"/>
              <a:t>How</a:t>
            </a:r>
            <a:r>
              <a:rPr lang="de-DE" b="1" dirty="0"/>
              <a:t> </a:t>
            </a:r>
            <a:r>
              <a:rPr lang="de-DE" b="1" dirty="0" err="1"/>
              <a:t>to</a:t>
            </a:r>
            <a:r>
              <a:rPr lang="de-DE" b="1" dirty="0"/>
              <a:t> </a:t>
            </a:r>
            <a:r>
              <a:rPr lang="de-DE" b="1" dirty="0" err="1"/>
              <a:t>rangify</a:t>
            </a:r>
            <a:r>
              <a:rPr lang="de-DE" b="1" dirty="0"/>
              <a:t> </a:t>
            </a:r>
            <a:r>
              <a:rPr lang="de-DE" b="1" dirty="0" err="1"/>
              <a:t>your</a:t>
            </a:r>
            <a:r>
              <a:rPr lang="de-DE" b="1" dirty="0"/>
              <a:t> code</a:t>
            </a:r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B323D5C1-F181-49E5-94B2-A7DC0414D2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07756"/>
            <a:ext cx="9144000" cy="1655762"/>
          </a:xfrm>
          <a:prstGeom prst="roundRect">
            <a:avLst/>
          </a:prstGeom>
          <a:solidFill>
            <a:srgbClr val="FFE699">
              <a:alpha val="40000"/>
            </a:srgb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de-DE" sz="2800" b="1" dirty="0">
                <a:latin typeface="+mj-lt"/>
                <a:ea typeface="+mj-ea"/>
                <a:cs typeface="+mj-cs"/>
              </a:rPr>
              <a:t>Tina Ulbrich          @_Yulivee_</a:t>
            </a:r>
          </a:p>
          <a:p>
            <a:pPr>
              <a:spcBef>
                <a:spcPct val="0"/>
              </a:spcBef>
            </a:pPr>
            <a:r>
              <a:rPr lang="de-DE" sz="2800" b="1" dirty="0">
                <a:latin typeface="+mj-lt"/>
                <a:ea typeface="+mj-ea"/>
                <a:cs typeface="+mj-cs"/>
              </a:rPr>
              <a:t>ROSEN Technology and Research Center GmbH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0C7B18D-CBF2-4992-7D5D-1076B11B88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629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C7FA115-0C23-41D6-A278-81656CA4C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53000" y="2025650"/>
            <a:ext cx="6781800" cy="2806700"/>
          </a:xfrm>
          <a:prstGeom prst="roundRect">
            <a:avLst/>
          </a:prstGeom>
          <a:solidFill>
            <a:srgbClr val="FFE699">
              <a:alpha val="40000"/>
            </a:srgb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buNone/>
            </a:pPr>
            <a:r>
              <a:rPr lang="de-DE" sz="6000" b="1" dirty="0" err="1">
                <a:latin typeface="+mj-lt"/>
                <a:ea typeface="+mj-ea"/>
                <a:cs typeface="+mj-cs"/>
              </a:rPr>
              <a:t>Rangify</a:t>
            </a:r>
            <a:r>
              <a:rPr lang="de-DE" sz="6000" b="1" dirty="0">
                <a:latin typeface="+mj-lt"/>
                <a:ea typeface="+mj-ea"/>
                <a:cs typeface="+mj-cs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44710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1EC66E-27B6-4F83-BE22-52B7856F1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F33811C-007B-429A-B0CC-2FA82BA05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sz="6000" dirty="0" err="1"/>
              <a:t>ranges</a:t>
            </a:r>
            <a:r>
              <a:rPr lang="de-DE" sz="6000" dirty="0"/>
              <a:t> </a:t>
            </a:r>
            <a:r>
              <a:rPr lang="de-DE" sz="6000" dirty="0" err="1"/>
              <a:t>are</a:t>
            </a:r>
            <a:r>
              <a:rPr lang="de-DE" sz="6000" dirty="0"/>
              <a:t> </a:t>
            </a:r>
            <a:r>
              <a:rPr lang="de-DE" sz="6000" dirty="0" err="1"/>
              <a:t>algorithms</a:t>
            </a:r>
            <a:r>
              <a:rPr lang="de-DE" sz="6000" dirty="0"/>
              <a:t> </a:t>
            </a:r>
            <a:r>
              <a:rPr lang="de-DE" sz="6000" dirty="0" err="1"/>
              <a:t>are</a:t>
            </a:r>
            <a:r>
              <a:rPr lang="de-DE" sz="6000" dirty="0"/>
              <a:t> </a:t>
            </a:r>
            <a:r>
              <a:rPr lang="de-DE" sz="6000" dirty="0" err="1"/>
              <a:t>loops</a:t>
            </a:r>
            <a:endParaRPr lang="de-DE" sz="60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864F74-A0F6-44AC-AF98-C4995AE28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D5829C5-69CF-4000-B86F-AAAE43151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562702-DBD9-4FD9-89F0-DCA27958F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75172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10">
            <a:extLst>
              <a:ext uri="{FF2B5EF4-FFF2-40B4-BE49-F238E27FC236}">
                <a16:creationId xmlns:a16="http://schemas.microsoft.com/office/drawing/2014/main" id="{AD0C1343-310C-28CC-A270-DE530BA60B1C}"/>
              </a:ext>
            </a:extLst>
          </p:cNvPr>
          <p:cNvSpPr txBox="1"/>
          <p:nvPr/>
        </p:nvSpPr>
        <p:spPr>
          <a:xfrm>
            <a:off x="1109698" y="1905506"/>
            <a:ext cx="10960382" cy="3046988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modify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[](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elem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{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elem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* 2.0) / 10.0; };</a:t>
            </a:r>
            <a:endParaRPr lang="de-DE" sz="1600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 1.0, 2.0, 3.0 };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transform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modify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std::ranges::transform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modify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std::ranges::copy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std::views::transform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modify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out2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ranges::views::transform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modify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7B46C46-DA40-4B82-9575-A2D61B50E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400" dirty="0" err="1"/>
              <a:t>Rangify</a:t>
            </a:r>
            <a:r>
              <a:rPr lang="de-DE" sz="4400" dirty="0"/>
              <a:t>?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788836-F6FE-4F18-AFA6-3F67A16FD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EE3F40F-B7D7-42CE-B72F-90F3495F4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6379DAF9-20F7-4314-A6E1-825B07114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12</a:t>
            </a:fld>
            <a:endParaRPr lang="de-DE"/>
          </a:p>
        </p:txBody>
      </p:sp>
      <p:pic>
        <p:nvPicPr>
          <p:cNvPr id="10" name="Grafik 9">
            <a:hlinkClick r:id="rId3"/>
            <a:extLst>
              <a:ext uri="{FF2B5EF4-FFF2-40B4-BE49-F238E27FC236}">
                <a16:creationId xmlns:a16="http://schemas.microsoft.com/office/drawing/2014/main" id="{02B391B0-A0B4-4800-9045-2C075B06C7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541" y="4232494"/>
            <a:ext cx="731478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824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53E1F4A-89A6-4749-A047-6BA5700093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oundRect">
            <a:avLst/>
          </a:prstGeom>
          <a:solidFill>
            <a:srgbClr val="FFE699">
              <a:alpha val="40000"/>
            </a:srgb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buNone/>
            </a:pPr>
            <a:r>
              <a:rPr lang="de-DE" sz="6000" b="1" dirty="0" err="1">
                <a:latin typeface="+mj-lt"/>
                <a:ea typeface="+mj-ea"/>
                <a:cs typeface="+mj-cs"/>
              </a:rPr>
              <a:t>Examples</a:t>
            </a:r>
            <a:endParaRPr lang="de-DE" sz="60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99190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feld 17">
            <a:extLst>
              <a:ext uri="{FF2B5EF4-FFF2-40B4-BE49-F238E27FC236}">
                <a16:creationId xmlns:a16="http://schemas.microsoft.com/office/drawing/2014/main" id="{9BCEF55D-A86D-432F-B520-01BAFCA5858B}"/>
              </a:ext>
            </a:extLst>
          </p:cNvPr>
          <p:cNvSpPr txBox="1"/>
          <p:nvPr/>
        </p:nvSpPr>
        <p:spPr>
          <a:xfrm>
            <a:off x="1104899" y="1064424"/>
            <a:ext cx="10960382" cy="4770537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sliding_mean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span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rng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 - 4);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 err="1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size_t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2;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&lt;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rng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 - 2; ++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- 2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mean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array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5&gt;{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rng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- 2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rng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- 1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rng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rng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+ 1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rng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+ 2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});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}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sliding_mean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span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rng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ranges::views::sliding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5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ranges::views::transform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mean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FC05B83-7A33-4AEC-A01E-BD7E0F68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Sliding</a:t>
            </a:r>
            <a:r>
              <a:rPr lang="de-DE" dirty="0"/>
              <a:t> </a:t>
            </a:r>
            <a:r>
              <a:rPr lang="de-DE" dirty="0" err="1"/>
              <a:t>mean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D8F04B-3A05-446A-9C7F-6C3BBE2B7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792EB58-324D-4317-89D4-95379D595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5E671CA-F273-491B-8E7F-05CF94801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14</a:t>
            </a:fld>
            <a:endParaRPr lang="de-DE"/>
          </a:p>
        </p:txBody>
      </p:sp>
      <p:pic>
        <p:nvPicPr>
          <p:cNvPr id="9" name="Grafik 8">
            <a:hlinkClick r:id="rId3"/>
            <a:extLst>
              <a:ext uri="{FF2B5EF4-FFF2-40B4-BE49-F238E27FC236}">
                <a16:creationId xmlns:a16="http://schemas.microsoft.com/office/drawing/2014/main" id="{DF315CBD-699F-4259-834E-A1A6487EBD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3682" y="5114961"/>
            <a:ext cx="731478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679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0DCCA0-EC45-4D41-8FC5-A9EDA4333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Subtract</a:t>
            </a:r>
            <a:r>
              <a:rPr lang="de-DE" dirty="0"/>
              <a:t> </a:t>
            </a:r>
            <a:r>
              <a:rPr lang="de-DE" dirty="0" err="1"/>
              <a:t>mean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FFCFA0-D596-4F67-85AB-BD89E4689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1D78D1-0EAE-4622-ABF3-A8B4F7411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EDB086-1C35-4BBB-B08D-F954C8382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15</a:t>
            </a:fld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25DF44B6-B8AD-4BE0-AE5F-A6665376B891}"/>
              </a:ext>
            </a:extLst>
          </p:cNvPr>
          <p:cNvSpPr/>
          <p:nvPr/>
        </p:nvSpPr>
        <p:spPr>
          <a:xfrm>
            <a:off x="1613910" y="2086361"/>
            <a:ext cx="5724150" cy="482399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B02F751-97D0-4412-ADE2-C11D786B9BFF}"/>
              </a:ext>
            </a:extLst>
          </p:cNvPr>
          <p:cNvSpPr/>
          <p:nvPr/>
        </p:nvSpPr>
        <p:spPr>
          <a:xfrm>
            <a:off x="1613910" y="4289239"/>
            <a:ext cx="8136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EA2BEA9-F443-4EAE-AEFF-D696A31A1EEA}"/>
              </a:ext>
            </a:extLst>
          </p:cNvPr>
          <p:cNvSpPr/>
          <p:nvPr/>
        </p:nvSpPr>
        <p:spPr>
          <a:xfrm>
            <a:off x="2028000" y="4778036"/>
            <a:ext cx="3960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747B008-15DE-40FF-94D9-DF0D12567B48}"/>
              </a:ext>
            </a:extLst>
          </p:cNvPr>
          <p:cNvSpPr/>
          <p:nvPr/>
        </p:nvSpPr>
        <p:spPr>
          <a:xfrm>
            <a:off x="3586290" y="2576623"/>
            <a:ext cx="1764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D6C7D3A-D1B7-4650-AEBF-F3D58483AC16}"/>
              </a:ext>
            </a:extLst>
          </p:cNvPr>
          <p:cNvSpPr/>
          <p:nvPr/>
        </p:nvSpPr>
        <p:spPr>
          <a:xfrm>
            <a:off x="6402060" y="5257853"/>
            <a:ext cx="2160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DD81A01E-1215-430E-9DA9-E0543F9045ED}"/>
              </a:ext>
            </a:extLst>
          </p:cNvPr>
          <p:cNvSpPr/>
          <p:nvPr/>
        </p:nvSpPr>
        <p:spPr>
          <a:xfrm>
            <a:off x="2506290" y="2584486"/>
            <a:ext cx="2844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23A7418D-A10A-8741-C775-D970973388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898" y="1043731"/>
            <a:ext cx="10947400" cy="472437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subtract_mean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column_mean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boost::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multi_array_ref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2&gt;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matrix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row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: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matrix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size_t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0;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&lt;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column_mean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 ++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row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-=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column_mean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de-DE" sz="1600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subtract_mean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column_mean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boost::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multi_array_ref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2&gt;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matrix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std::ranges::transform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span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matrix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origin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matrix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num_elements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()),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 matrix | ranges::views::join()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column_mean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ranges::views::cycle,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 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matrix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origin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[](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elem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mean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{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elem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-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mean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}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pic>
        <p:nvPicPr>
          <p:cNvPr id="9" name="Grafik 8">
            <a:hlinkClick r:id="rId3"/>
            <a:extLst>
              <a:ext uri="{FF2B5EF4-FFF2-40B4-BE49-F238E27FC236}">
                <a16:creationId xmlns:a16="http://schemas.microsoft.com/office/drawing/2014/main" id="{0F9AF3BF-B435-42D5-8C68-A8D59DF35F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0822" y="5049008"/>
            <a:ext cx="731478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83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4" grpId="0" animBg="1"/>
      <p:bldP spid="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5">
            <a:extLst>
              <a:ext uri="{FF2B5EF4-FFF2-40B4-BE49-F238E27FC236}">
                <a16:creationId xmlns:a16="http://schemas.microsoft.com/office/drawing/2014/main" id="{1628C664-48E4-C0A3-A211-343D36262B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899" y="1043731"/>
            <a:ext cx="10960380" cy="472437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struct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bool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is_defective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value;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de-DE" sz="1600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sum_non_defective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0;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size_t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0;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&lt;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 ++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(!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is_defective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</a:t>
            </a:r>
            <a:r>
              <a:rPr lang="en-US" altLang="de-DE" sz="16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+=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.value;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}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de-DE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0DCCA0-EC45-4D41-8FC5-A9EDA4333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Sum</a:t>
            </a:r>
            <a:r>
              <a:rPr lang="de-DE" dirty="0"/>
              <a:t> non </a:t>
            </a:r>
            <a:r>
              <a:rPr lang="de-DE" dirty="0" err="1"/>
              <a:t>defective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FFCFA0-D596-4F67-85AB-BD89E4689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1D78D1-0EAE-4622-ABF3-A8B4F7411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EDB086-1C35-4BBB-B08D-F954C8382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8699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0DCCA0-EC45-4D41-8FC5-A9EDA4333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Sum</a:t>
            </a:r>
            <a:r>
              <a:rPr lang="de-DE" dirty="0"/>
              <a:t> non </a:t>
            </a:r>
            <a:r>
              <a:rPr lang="de-DE" dirty="0" err="1"/>
              <a:t>defective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FFCFA0-D596-4F67-85AB-BD89E4689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1D78D1-0EAE-4622-ABF3-A8B4F7411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EDB086-1C35-4BBB-B08D-F954C8382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17</a:t>
            </a:fld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D5807EF-A510-4D97-9E4B-5747224DBCF6}"/>
              </a:ext>
            </a:extLst>
          </p:cNvPr>
          <p:cNvSpPr/>
          <p:nvPr/>
        </p:nvSpPr>
        <p:spPr>
          <a:xfrm>
            <a:off x="5224918" y="4992951"/>
            <a:ext cx="6033631" cy="28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013FD10-E307-4B09-9D4E-6C90F78FD66A}"/>
              </a:ext>
            </a:extLst>
          </p:cNvPr>
          <p:cNvSpPr/>
          <p:nvPr/>
        </p:nvSpPr>
        <p:spPr>
          <a:xfrm>
            <a:off x="5224919" y="5275953"/>
            <a:ext cx="4261982" cy="28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0583498-D8D7-42B6-946A-70FB57F0B52B}"/>
              </a:ext>
            </a:extLst>
          </p:cNvPr>
          <p:cNvSpPr/>
          <p:nvPr/>
        </p:nvSpPr>
        <p:spPr>
          <a:xfrm>
            <a:off x="9486901" y="5283781"/>
            <a:ext cx="640079" cy="28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509EF2E-8BA5-4225-92E3-9DAC6BE146AA}"/>
              </a:ext>
            </a:extLst>
          </p:cNvPr>
          <p:cNvSpPr/>
          <p:nvPr/>
        </p:nvSpPr>
        <p:spPr>
          <a:xfrm>
            <a:off x="2379720" y="5026071"/>
            <a:ext cx="2052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CB62639-1347-4D31-B3B9-D9D3AF7B79E3}"/>
              </a:ext>
            </a:extLst>
          </p:cNvPr>
          <p:cNvSpPr/>
          <p:nvPr/>
        </p:nvSpPr>
        <p:spPr>
          <a:xfrm>
            <a:off x="5384938" y="5037501"/>
            <a:ext cx="5832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650DE20-2E63-4018-A29C-8957E341A75B}"/>
              </a:ext>
            </a:extLst>
          </p:cNvPr>
          <p:cNvSpPr/>
          <p:nvPr/>
        </p:nvSpPr>
        <p:spPr>
          <a:xfrm>
            <a:off x="5384938" y="5278701"/>
            <a:ext cx="3924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0994BC1-DC93-47A6-81C0-21F68F3F8F21}"/>
              </a:ext>
            </a:extLst>
          </p:cNvPr>
          <p:cNvSpPr/>
          <p:nvPr/>
        </p:nvSpPr>
        <p:spPr>
          <a:xfrm>
            <a:off x="9468958" y="5278701"/>
            <a:ext cx="468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811E661-68D9-42EE-892C-4DEA51C7C82E}"/>
              </a:ext>
            </a:extLst>
          </p:cNvPr>
          <p:cNvSpPr/>
          <p:nvPr/>
        </p:nvSpPr>
        <p:spPr>
          <a:xfrm>
            <a:off x="2497830" y="2823891"/>
            <a:ext cx="756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93EC758-EB0C-44BF-9A4D-86EBE9176867}"/>
              </a:ext>
            </a:extLst>
          </p:cNvPr>
          <p:cNvSpPr/>
          <p:nvPr/>
        </p:nvSpPr>
        <p:spPr>
          <a:xfrm>
            <a:off x="2051188" y="2334972"/>
            <a:ext cx="3060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5D6BB98-4D1A-4F23-8F68-2E54DF0E727E}"/>
              </a:ext>
            </a:extLst>
          </p:cNvPr>
          <p:cNvSpPr/>
          <p:nvPr/>
        </p:nvSpPr>
        <p:spPr>
          <a:xfrm>
            <a:off x="3253830" y="2823891"/>
            <a:ext cx="1764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8A57A32-9AA8-4EAF-8665-7EC63A9D49E0}"/>
              </a:ext>
            </a:extLst>
          </p:cNvPr>
          <p:cNvSpPr/>
          <p:nvPr/>
        </p:nvSpPr>
        <p:spPr>
          <a:xfrm>
            <a:off x="2146138" y="1602051"/>
            <a:ext cx="1008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tangle 5">
            <a:extLst>
              <a:ext uri="{FF2B5EF4-FFF2-40B4-BE49-F238E27FC236}">
                <a16:creationId xmlns:a16="http://schemas.microsoft.com/office/drawing/2014/main" id="{4BDFEB6A-70F5-EE14-4D7C-C6E4195121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899" y="1043731"/>
            <a:ext cx="10960380" cy="472437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sum_non_defective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0;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size_t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0;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&lt;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 ++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(!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is_defective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</a:t>
            </a:r>
            <a:r>
              <a:rPr lang="en-US" altLang="de-DE" sz="16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+=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.value;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}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de-DE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de-DE" altLang="de-DE" sz="16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de-DE" sz="16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 err="1">
                <a:solidFill>
                  <a:srgbClr val="74531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sum_non_defective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altLang="de-DE" sz="16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lang="en-US" altLang="de-DE" sz="16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altLang="de-DE" sz="16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lang="en-US" altLang="de-DE" sz="1600" dirty="0">
                <a:solidFill>
                  <a:srgbClr val="8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altLang="de-DE" sz="1600" dirty="0">
                <a:solidFill>
                  <a:srgbClr val="8F08C4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ranges::accumulate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altLang="de-DE" sz="1600" dirty="0">
                <a:solidFill>
                  <a:srgbClr val="8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std::views::filter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lang="en-US" altLang="de-DE" sz="1600" dirty="0" err="1">
                <a:solidFill>
                  <a:srgbClr val="74531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not_fn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(&amp;</a:t>
            </a:r>
            <a:r>
              <a:rPr lang="en-US" altLang="de-DE" sz="16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lang="en-US" altLang="de-DE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is_defective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                                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std::views::transform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</a:t>
            </a:r>
            <a:r>
              <a:rPr lang="en-US" altLang="de-DE" sz="16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::value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0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lang="de-DE" altLang="de-DE" sz="1600" dirty="0"/>
              <a:t> </a:t>
            </a:r>
            <a:endParaRPr lang="de-DE" altLang="de-DE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623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0DCCA0-EC45-4D41-8FC5-A9EDA4333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Sum</a:t>
            </a:r>
            <a:r>
              <a:rPr lang="de-DE" dirty="0"/>
              <a:t> non </a:t>
            </a:r>
            <a:r>
              <a:rPr lang="de-DE" dirty="0" err="1"/>
              <a:t>defective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FFCFA0-D596-4F67-85AB-BD89E4689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1D78D1-0EAE-4622-ABF3-A8B4F7411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EDB086-1C35-4BBB-B08D-F954C8382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18</a:t>
            </a:fld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D92C198-055D-4995-95DB-813D9CD54071}"/>
              </a:ext>
            </a:extLst>
          </p:cNvPr>
          <p:cNvSpPr/>
          <p:nvPr/>
        </p:nvSpPr>
        <p:spPr>
          <a:xfrm>
            <a:off x="5224917" y="4992951"/>
            <a:ext cx="6120000" cy="28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4C2699BF-DC33-4BD0-A52B-DECF7DAFD9FA}"/>
              </a:ext>
            </a:extLst>
          </p:cNvPr>
          <p:cNvSpPr/>
          <p:nvPr/>
        </p:nvSpPr>
        <p:spPr>
          <a:xfrm>
            <a:off x="4481969" y="5275953"/>
            <a:ext cx="324000" cy="28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71544A39-39E3-4DD8-AEAD-F51D8D5BFFCD}"/>
              </a:ext>
            </a:extLst>
          </p:cNvPr>
          <p:cNvSpPr/>
          <p:nvPr/>
        </p:nvSpPr>
        <p:spPr>
          <a:xfrm>
            <a:off x="4805968" y="5275953"/>
            <a:ext cx="1440000" cy="28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EDF3944-F2EB-4DE2-B6BE-826F7BD151EF}"/>
              </a:ext>
            </a:extLst>
          </p:cNvPr>
          <p:cNvSpPr/>
          <p:nvPr/>
        </p:nvSpPr>
        <p:spPr>
          <a:xfrm>
            <a:off x="6238348" y="5275953"/>
            <a:ext cx="1800000" cy="285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F66B39BB-A8D6-8F37-2C60-8040C1C473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899" y="1043731"/>
            <a:ext cx="10960380" cy="472437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sum_non_defective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0;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size_t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0;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&lt;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 ++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(!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is_defective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</a:t>
            </a:r>
            <a:r>
              <a:rPr lang="en-US" altLang="de-DE" sz="16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+=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.value;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}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de-DE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de-DE" altLang="de-DE" sz="16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sum_non_defective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ranges::accumulate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std::views::filter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not_fn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(&amp;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is_defective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  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0, 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plus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{}, &amp;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value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24366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animBg="1"/>
      <p:bldP spid="8" grpId="1" animBg="1"/>
      <p:bldP spid="9" grpId="1" animBg="1"/>
      <p:bldP spid="10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5">
            <a:extLst>
              <a:ext uri="{FF2B5EF4-FFF2-40B4-BE49-F238E27FC236}">
                <a16:creationId xmlns:a16="http://schemas.microsoft.com/office/drawing/2014/main" id="{DB255EB6-AA0D-BB91-2F01-8A6D516439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899" y="2028617"/>
            <a:ext cx="10960380" cy="275460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sum_non_defective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kumimoji="0" lang="de-DE" altLang="de-DE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de-DE" sz="1600" dirty="0">
                <a:solidFill>
                  <a:srgbClr val="8F08C4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return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ranges::accumulate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altLang="de-DE" sz="1600" dirty="0">
                <a:solidFill>
                  <a:srgbClr val="8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std::views::filter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lang="en-US" altLang="de-DE" sz="1600" dirty="0" err="1">
                <a:solidFill>
                  <a:srgbClr val="74531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not_fn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(&amp;</a:t>
            </a:r>
            <a:r>
              <a:rPr lang="en-US" altLang="de-DE" sz="16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lang="en-US" altLang="de-DE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is_defective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                                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std::views::transform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</a:t>
            </a:r>
            <a:r>
              <a:rPr lang="en-US" altLang="de-DE" sz="16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::value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0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kumimoji="0" lang="de-DE" altLang="de-DE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e-DE" altLang="de-DE" sz="1600" dirty="0"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sum_non_defective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ranges::accumulate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std::views::filter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not_fn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(&amp;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is_defective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  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0, 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plus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{}, &amp;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data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value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0DCCA0-EC45-4D41-8FC5-A9EDA4333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Sum</a:t>
            </a:r>
            <a:r>
              <a:rPr lang="de-DE" dirty="0"/>
              <a:t> non </a:t>
            </a:r>
            <a:r>
              <a:rPr lang="de-DE" dirty="0" err="1"/>
              <a:t>defective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FFCFA0-D596-4F67-85AB-BD89E4689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1D78D1-0EAE-4622-ABF3-A8B4F7411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EDB086-1C35-4BBB-B08D-F954C8382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19</a:t>
            </a:fld>
            <a:endParaRPr lang="de-DE"/>
          </a:p>
        </p:txBody>
      </p:sp>
      <p:pic>
        <p:nvPicPr>
          <p:cNvPr id="7" name="Grafik 6">
            <a:hlinkClick r:id="rId3"/>
            <a:extLst>
              <a:ext uri="{FF2B5EF4-FFF2-40B4-BE49-F238E27FC236}">
                <a16:creationId xmlns:a16="http://schemas.microsoft.com/office/drawing/2014/main" id="{D0CD0716-76FC-40BC-AED5-5C9C645AD8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3801" y="4063217"/>
            <a:ext cx="731478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5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C7FA115-0C23-41D6-A278-81656CA4C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53000" y="2025650"/>
            <a:ext cx="6781800" cy="2806700"/>
          </a:xfrm>
          <a:prstGeom prst="roundRect">
            <a:avLst/>
          </a:prstGeom>
          <a:solidFill>
            <a:srgbClr val="FFE699">
              <a:alpha val="40000"/>
            </a:srgb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buNone/>
            </a:pPr>
            <a:r>
              <a:rPr lang="de-DE" sz="6000" b="1" dirty="0">
                <a:latin typeface="+mj-lt"/>
                <a:ea typeface="+mj-ea"/>
                <a:cs typeface="+mj-cs"/>
              </a:rPr>
              <a:t>Talk </a:t>
            </a:r>
            <a:r>
              <a:rPr lang="de-DE" sz="6000" b="1" dirty="0" err="1">
                <a:latin typeface="+mj-lt"/>
                <a:ea typeface="+mj-ea"/>
                <a:cs typeface="+mj-cs"/>
              </a:rPr>
              <a:t>Recommendations</a:t>
            </a:r>
            <a:endParaRPr lang="de-DE" sz="60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997158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A69C1A7C-4698-7042-7E9F-348625A0C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6666" y="841864"/>
            <a:ext cx="10956846" cy="5463034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index_handling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size_t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&gt;&gt;&amp;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index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size_t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size_t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0;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&lt;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index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(); ++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idx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: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index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idx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!=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   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push_back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idx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de-DE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 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out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de-DE" sz="1600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index_handling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size_t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&gt;&gt;&amp;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index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ranges::view::enumerate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index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| ranges::view::transform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[](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indices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[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idx_rng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 =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indices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idx_rng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| ranges::view::filter([=](</a:t>
            </a:r>
            <a:r>
              <a:rPr lang="en-US" altLang="de-DE" sz="16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idx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{ </a:t>
            </a:r>
            <a:r>
              <a:rPr lang="en-US" altLang="de-DE" sz="16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!=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idx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});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}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| ranges::view::join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| ranges::to&lt;std::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0DCCA0-EC45-4D41-8FC5-A9EDA4333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Index </a:t>
            </a:r>
            <a:r>
              <a:rPr lang="de-DE" dirty="0" err="1"/>
              <a:t>handling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AFFCFA0-D596-4F67-85AB-BD89E4689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1D78D1-0EAE-4622-ABF3-A8B4F7411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EDB086-1C35-4BBB-B08D-F954C8382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20</a:t>
            </a:fld>
            <a:endParaRPr lang="de-DE"/>
          </a:p>
        </p:txBody>
      </p:sp>
      <p:pic>
        <p:nvPicPr>
          <p:cNvPr id="8" name="Grafik 7">
            <a:hlinkClick r:id="rId3"/>
            <a:extLst>
              <a:ext uri="{FF2B5EF4-FFF2-40B4-BE49-F238E27FC236}">
                <a16:creationId xmlns:a16="http://schemas.microsoft.com/office/drawing/2014/main" id="{9E5A478A-6445-41A1-BADB-0C9E4F1EFD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252" y="5584898"/>
            <a:ext cx="731478" cy="720000"/>
          </a:xfrm>
          <a:prstGeom prst="rect">
            <a:avLst/>
          </a:prstGeom>
        </p:spPr>
      </p:pic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2486017F-A6F4-E866-72E7-2610E8F2D8C0}"/>
              </a:ext>
            </a:extLst>
          </p:cNvPr>
          <p:cNvGrpSpPr/>
          <p:nvPr/>
        </p:nvGrpSpPr>
        <p:grpSpPr>
          <a:xfrm>
            <a:off x="1106666" y="3573380"/>
            <a:ext cx="10956846" cy="2731518"/>
            <a:chOff x="1106666" y="3573380"/>
            <a:chExt cx="10956846" cy="2731518"/>
          </a:xfrm>
        </p:grpSpPr>
        <p:cxnSp>
          <p:nvCxnSpPr>
            <p:cNvPr id="9" name="Gerader Verbinder 8">
              <a:extLst>
                <a:ext uri="{FF2B5EF4-FFF2-40B4-BE49-F238E27FC236}">
                  <a16:creationId xmlns:a16="http://schemas.microsoft.com/office/drawing/2014/main" id="{234F4BDB-83B9-A56E-6E6D-1F6C725A9E81}"/>
                </a:ext>
              </a:extLst>
            </p:cNvPr>
            <p:cNvCxnSpPr>
              <a:cxnSpLocks/>
              <a:stCxn id="7" idx="1"/>
            </p:cNvCxnSpPr>
            <p:nvPr/>
          </p:nvCxnSpPr>
          <p:spPr>
            <a:xfrm>
              <a:off x="1106666" y="3573381"/>
              <a:ext cx="10956846" cy="2731517"/>
            </a:xfrm>
            <a:prstGeom prst="line">
              <a:avLst/>
            </a:prstGeom>
            <a:ln w="762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593DC76A-1050-FA82-9733-62B89A155D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06666" y="3573380"/>
              <a:ext cx="10956846" cy="2731517"/>
            </a:xfrm>
            <a:prstGeom prst="line">
              <a:avLst/>
            </a:prstGeom>
            <a:ln w="762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34350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53E1F4A-89A6-4749-A047-6BA5700093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oundRect">
            <a:avLst/>
          </a:prstGeom>
          <a:solidFill>
            <a:srgbClr val="FFE699">
              <a:alpha val="40000"/>
            </a:srgb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buNone/>
            </a:pPr>
            <a:r>
              <a:rPr lang="de-DE" sz="6000" b="1" dirty="0" err="1">
                <a:latin typeface="+mj-lt"/>
                <a:ea typeface="+mj-ea"/>
                <a:cs typeface="+mj-cs"/>
              </a:rPr>
              <a:t>Complex</a:t>
            </a:r>
            <a:endParaRPr lang="de-DE" sz="6000" b="1" dirty="0">
              <a:latin typeface="+mj-lt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buNone/>
            </a:pPr>
            <a:r>
              <a:rPr lang="de-DE" sz="6000" b="1" dirty="0" err="1">
                <a:latin typeface="+mj-lt"/>
                <a:ea typeface="+mj-ea"/>
                <a:cs typeface="+mj-cs"/>
              </a:rPr>
              <a:t>Example</a:t>
            </a:r>
            <a:endParaRPr lang="de-DE" sz="6000" b="1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520143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platzhalter 2">
            <a:extLst>
              <a:ext uri="{FF2B5EF4-FFF2-40B4-BE49-F238E27FC236}">
                <a16:creationId xmlns:a16="http://schemas.microsoft.com/office/drawing/2014/main" id="{40792BB0-D7BB-93F4-938A-DAC42675F808}"/>
              </a:ext>
            </a:extLst>
          </p:cNvPr>
          <p:cNvSpPr txBox="1">
            <a:spLocks/>
          </p:cNvSpPr>
          <p:nvPr/>
        </p:nvSpPr>
        <p:spPr>
          <a:xfrm>
            <a:off x="2713039" y="4966626"/>
            <a:ext cx="7739064" cy="340388"/>
          </a:xfrm>
          <a:prstGeom prst="rect">
            <a:avLst/>
          </a:prstGeom>
          <a:solidFill>
            <a:srgbClr val="FFE699">
              <a:alpha val="40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endParaRPr lang="de-DE" sz="6000" b="1" dirty="0">
              <a:latin typeface="+mj-lt"/>
              <a:ea typeface="+mj-ea"/>
              <a:cs typeface="+mj-cs"/>
            </a:endParaRPr>
          </a:p>
        </p:txBody>
      </p:sp>
      <p:sp>
        <p:nvSpPr>
          <p:cNvPr id="141" name="Textplatzhalter 2">
            <a:extLst>
              <a:ext uri="{FF2B5EF4-FFF2-40B4-BE49-F238E27FC236}">
                <a16:creationId xmlns:a16="http://schemas.microsoft.com/office/drawing/2014/main" id="{6B6F38F4-3E9D-B5F7-38AF-521857514DD7}"/>
              </a:ext>
            </a:extLst>
          </p:cNvPr>
          <p:cNvSpPr txBox="1">
            <a:spLocks/>
          </p:cNvSpPr>
          <p:nvPr/>
        </p:nvSpPr>
        <p:spPr>
          <a:xfrm>
            <a:off x="2706687" y="1695940"/>
            <a:ext cx="7739064" cy="647211"/>
          </a:xfrm>
          <a:prstGeom prst="rect">
            <a:avLst/>
          </a:prstGeom>
          <a:solidFill>
            <a:srgbClr val="FFE699">
              <a:alpha val="40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70000" lnSpcReduction="20000"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endParaRPr lang="de-DE" sz="6000" b="1" dirty="0">
              <a:latin typeface="+mj-lt"/>
              <a:ea typeface="+mj-ea"/>
              <a:cs typeface="+mj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6E4761A-CD5D-4CF0-AD17-6C9ED78C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9264CFAA-C969-4B53-918A-AE8280CA00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1704975"/>
            <a:ext cx="636588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2532111-28AC-4ECA-83F3-02396F7A2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1704975"/>
            <a:ext cx="2363788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04EDF0E4-8BF2-4300-B61B-5C9E8E089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1704975"/>
            <a:ext cx="2362200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2F95C8E8-5CF2-4D3D-AD87-7E34642E1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1704975"/>
            <a:ext cx="2363788" cy="6413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F2DA8947-A474-4A0B-9AE3-0B3078C9D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2344738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C023D19B-9C7A-4527-A114-CC124C37CB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2344738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B6CADA74-A360-42B1-BB42-5DEBDBB03B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2344738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DE7B0546-7118-4BBE-8212-A416AD72E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2344738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1075603-23B5-4960-BCE3-EE0BDF07A0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2344738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CEEB659E-06C0-4FC3-9623-E1A1709503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2344738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3BB586EB-A2B4-4949-94B1-CB717D7A73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2346325"/>
            <a:ext cx="1731963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Rectangle 16">
            <a:extLst>
              <a:ext uri="{FF2B5EF4-FFF2-40B4-BE49-F238E27FC236}">
                <a16:creationId xmlns:a16="http://schemas.microsoft.com/office/drawing/2014/main" id="{B7F574D4-5E73-4E32-8345-5C1FF5BD7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2716213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4CC0BD13-469D-4800-A122-6F881783CA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2716213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3" name="Rectangle 18">
            <a:extLst>
              <a:ext uri="{FF2B5EF4-FFF2-40B4-BE49-F238E27FC236}">
                <a16:creationId xmlns:a16="http://schemas.microsoft.com/office/drawing/2014/main" id="{7D25212C-0099-4AC8-81B4-6E445FEEC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2716213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4DECB924-0E6D-4408-A670-FCA898DC5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2716213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5" name="Rectangle 20">
            <a:extLst>
              <a:ext uri="{FF2B5EF4-FFF2-40B4-BE49-F238E27FC236}">
                <a16:creationId xmlns:a16="http://schemas.microsoft.com/office/drawing/2014/main" id="{FAE74CC4-EB74-4752-82D3-0B5FC15262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2716213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4260BC90-03C6-4914-BDD9-ABD1859A7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2716213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0B90A31D-86D0-4F46-9A72-D431AC94FD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2716213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8" name="Rectangle 23">
            <a:extLst>
              <a:ext uri="{FF2B5EF4-FFF2-40B4-BE49-F238E27FC236}">
                <a16:creationId xmlns:a16="http://schemas.microsoft.com/office/drawing/2014/main" id="{F3339264-902D-427A-8614-358D506993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087688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0D304C10-99A7-4F9E-987E-B882346005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087688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17381166-26C3-4DAA-A529-FA132ABA42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087688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1" name="Rectangle 26">
            <a:extLst>
              <a:ext uri="{FF2B5EF4-FFF2-40B4-BE49-F238E27FC236}">
                <a16:creationId xmlns:a16="http://schemas.microsoft.com/office/drawing/2014/main" id="{1F54C083-AB45-4F01-B7BE-F106A8B259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087688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274C7D3D-81BC-4CDD-9B1B-1DAFCB03C2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087688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D79ADAFC-7B72-405C-89B0-685A0C99DA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087688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22A4F0E5-1ECA-463B-B914-34ADF131A4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087688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5" name="Rectangle 30">
            <a:extLst>
              <a:ext uri="{FF2B5EF4-FFF2-40B4-BE49-F238E27FC236}">
                <a16:creationId xmlns:a16="http://schemas.microsoft.com/office/drawing/2014/main" id="{2065576F-077A-4066-A646-5B96DF31C6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459163"/>
            <a:ext cx="6365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6" name="Rectangle 31">
            <a:extLst>
              <a:ext uri="{FF2B5EF4-FFF2-40B4-BE49-F238E27FC236}">
                <a16:creationId xmlns:a16="http://schemas.microsoft.com/office/drawing/2014/main" id="{50FDA8DE-FBC9-42E2-87E7-ADBC3ABF9C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459163"/>
            <a:ext cx="6746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7" name="Rectangle 32">
            <a:extLst>
              <a:ext uri="{FF2B5EF4-FFF2-40B4-BE49-F238E27FC236}">
                <a16:creationId xmlns:a16="http://schemas.microsoft.com/office/drawing/2014/main" id="{C365F4B3-3339-4B41-9818-8CBA1DC1C6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459163"/>
            <a:ext cx="1689100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8" name="Rectangle 33">
            <a:extLst>
              <a:ext uri="{FF2B5EF4-FFF2-40B4-BE49-F238E27FC236}">
                <a16:creationId xmlns:a16="http://schemas.microsoft.com/office/drawing/2014/main" id="{4988D014-D923-495A-954F-E67CF56699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459163"/>
            <a:ext cx="619125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F46C7688-9EEE-4564-BCDB-94034A996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459163"/>
            <a:ext cx="1743075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0" name="Rectangle 35">
            <a:extLst>
              <a:ext uri="{FF2B5EF4-FFF2-40B4-BE49-F238E27FC236}">
                <a16:creationId xmlns:a16="http://schemas.microsoft.com/office/drawing/2014/main" id="{3F4697BC-051A-47FA-A704-E9C56CDA86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459163"/>
            <a:ext cx="63023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1" name="Rectangle 36">
            <a:extLst>
              <a:ext uri="{FF2B5EF4-FFF2-40B4-BE49-F238E27FC236}">
                <a16:creationId xmlns:a16="http://schemas.microsoft.com/office/drawing/2014/main" id="{60E56D09-4454-4436-A503-221635094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459163"/>
            <a:ext cx="1731963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2" name="Rectangle 37">
            <a:extLst>
              <a:ext uri="{FF2B5EF4-FFF2-40B4-BE49-F238E27FC236}">
                <a16:creationId xmlns:a16="http://schemas.microsoft.com/office/drawing/2014/main" id="{95B18932-B454-482E-BECD-EF59C0339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829050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3" name="Rectangle 38">
            <a:extLst>
              <a:ext uri="{FF2B5EF4-FFF2-40B4-BE49-F238E27FC236}">
                <a16:creationId xmlns:a16="http://schemas.microsoft.com/office/drawing/2014/main" id="{11CA12E0-2D37-4C75-B02B-EE578426AD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829050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4" name="Rectangle 39">
            <a:extLst>
              <a:ext uri="{FF2B5EF4-FFF2-40B4-BE49-F238E27FC236}">
                <a16:creationId xmlns:a16="http://schemas.microsoft.com/office/drawing/2014/main" id="{2606993C-3DFC-442A-847A-589164948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829050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5" name="Rectangle 40">
            <a:extLst>
              <a:ext uri="{FF2B5EF4-FFF2-40B4-BE49-F238E27FC236}">
                <a16:creationId xmlns:a16="http://schemas.microsoft.com/office/drawing/2014/main" id="{C4523666-AEF3-4BAE-995C-3D406BE81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829050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6" name="Rectangle 41">
            <a:extLst>
              <a:ext uri="{FF2B5EF4-FFF2-40B4-BE49-F238E27FC236}">
                <a16:creationId xmlns:a16="http://schemas.microsoft.com/office/drawing/2014/main" id="{C8CCF596-CDB8-4E1A-B019-34800F7D24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829050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7" name="Rectangle 42">
            <a:extLst>
              <a:ext uri="{FF2B5EF4-FFF2-40B4-BE49-F238E27FC236}">
                <a16:creationId xmlns:a16="http://schemas.microsoft.com/office/drawing/2014/main" id="{D9195EA3-338B-4B31-8D61-A051543685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829050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8" name="Rectangle 43">
            <a:extLst>
              <a:ext uri="{FF2B5EF4-FFF2-40B4-BE49-F238E27FC236}">
                <a16:creationId xmlns:a16="http://schemas.microsoft.com/office/drawing/2014/main" id="{872B6872-565F-4BEE-BA32-F67D2985B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829050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9" name="Rectangle 44">
            <a:extLst>
              <a:ext uri="{FF2B5EF4-FFF2-40B4-BE49-F238E27FC236}">
                <a16:creationId xmlns:a16="http://schemas.microsoft.com/office/drawing/2014/main" id="{A821FBBB-CEB4-4CE4-B512-C5A14379E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200525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0" name="Rectangle 45">
            <a:extLst>
              <a:ext uri="{FF2B5EF4-FFF2-40B4-BE49-F238E27FC236}">
                <a16:creationId xmlns:a16="http://schemas.microsoft.com/office/drawing/2014/main" id="{4114E522-CEB8-4245-AC10-0273E587FE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200525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1" name="Rectangle 46">
            <a:extLst>
              <a:ext uri="{FF2B5EF4-FFF2-40B4-BE49-F238E27FC236}">
                <a16:creationId xmlns:a16="http://schemas.microsoft.com/office/drawing/2014/main" id="{0F2D90CF-E965-48EE-B75B-925772A2B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4200525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2" name="Rectangle 47">
            <a:extLst>
              <a:ext uri="{FF2B5EF4-FFF2-40B4-BE49-F238E27FC236}">
                <a16:creationId xmlns:a16="http://schemas.microsoft.com/office/drawing/2014/main" id="{DA193FA6-F075-4041-AE7F-67E7FD083A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200525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3" name="Rectangle 48">
            <a:extLst>
              <a:ext uri="{FF2B5EF4-FFF2-40B4-BE49-F238E27FC236}">
                <a16:creationId xmlns:a16="http://schemas.microsoft.com/office/drawing/2014/main" id="{280493C7-462C-4419-AE65-D438E3741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4200525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4" name="Rectangle 49">
            <a:extLst>
              <a:ext uri="{FF2B5EF4-FFF2-40B4-BE49-F238E27FC236}">
                <a16:creationId xmlns:a16="http://schemas.microsoft.com/office/drawing/2014/main" id="{CB6852E0-EF69-4143-856A-6D044C601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200525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5" name="Rectangle 50">
            <a:extLst>
              <a:ext uri="{FF2B5EF4-FFF2-40B4-BE49-F238E27FC236}">
                <a16:creationId xmlns:a16="http://schemas.microsoft.com/office/drawing/2014/main" id="{38931CF3-1C21-438A-9748-2E78B7FCB9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4200525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6" name="Rectangle 51">
            <a:extLst>
              <a:ext uri="{FF2B5EF4-FFF2-40B4-BE49-F238E27FC236}">
                <a16:creationId xmlns:a16="http://schemas.microsoft.com/office/drawing/2014/main" id="{CA4B9833-0FEB-455C-B3EB-A6065B178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572000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7" name="Rectangle 52">
            <a:extLst>
              <a:ext uri="{FF2B5EF4-FFF2-40B4-BE49-F238E27FC236}">
                <a16:creationId xmlns:a16="http://schemas.microsoft.com/office/drawing/2014/main" id="{301F0AD9-6572-47A4-86CC-C601F04DB8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572000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8" name="Rectangle 53">
            <a:extLst>
              <a:ext uri="{FF2B5EF4-FFF2-40B4-BE49-F238E27FC236}">
                <a16:creationId xmlns:a16="http://schemas.microsoft.com/office/drawing/2014/main" id="{78EA5A8B-4894-43D4-865A-FA6C8F1860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4572000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9" name="Rectangle 54">
            <a:extLst>
              <a:ext uri="{FF2B5EF4-FFF2-40B4-BE49-F238E27FC236}">
                <a16:creationId xmlns:a16="http://schemas.microsoft.com/office/drawing/2014/main" id="{1489C8A9-D000-48E0-AF72-EDB8F812C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572000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0" name="Rectangle 55">
            <a:extLst>
              <a:ext uri="{FF2B5EF4-FFF2-40B4-BE49-F238E27FC236}">
                <a16:creationId xmlns:a16="http://schemas.microsoft.com/office/drawing/2014/main" id="{6D3BC039-1D46-4379-B2F0-5DDF4A8AE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4572000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1" name="Rectangle 56">
            <a:extLst>
              <a:ext uri="{FF2B5EF4-FFF2-40B4-BE49-F238E27FC236}">
                <a16:creationId xmlns:a16="http://schemas.microsoft.com/office/drawing/2014/main" id="{172037AE-3B74-43C1-BA23-D03E4AED53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572000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Rectangle 57">
            <a:extLst>
              <a:ext uri="{FF2B5EF4-FFF2-40B4-BE49-F238E27FC236}">
                <a16:creationId xmlns:a16="http://schemas.microsoft.com/office/drawing/2014/main" id="{B2BA3E62-7031-43D7-A633-9DA20E1E2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4572000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3" name="Rectangle 58">
            <a:extLst>
              <a:ext uri="{FF2B5EF4-FFF2-40B4-BE49-F238E27FC236}">
                <a16:creationId xmlns:a16="http://schemas.microsoft.com/office/drawing/2014/main" id="{55006F63-2252-4449-A6E4-6D9F55E8B6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943475"/>
            <a:ext cx="6365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4" name="Rectangle 59">
            <a:extLst>
              <a:ext uri="{FF2B5EF4-FFF2-40B4-BE49-F238E27FC236}">
                <a16:creationId xmlns:a16="http://schemas.microsoft.com/office/drawing/2014/main" id="{6006B225-3B7D-4725-AF71-BDAB06F4FC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943475"/>
            <a:ext cx="2363788" cy="3698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5" name="Rectangle 60">
            <a:extLst>
              <a:ext uri="{FF2B5EF4-FFF2-40B4-BE49-F238E27FC236}">
                <a16:creationId xmlns:a16="http://schemas.microsoft.com/office/drawing/2014/main" id="{86F53E47-9533-44CD-BBC9-7F39B3E2FF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943475"/>
            <a:ext cx="2362200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6" name="Rectangle 61">
            <a:extLst>
              <a:ext uri="{FF2B5EF4-FFF2-40B4-BE49-F238E27FC236}">
                <a16:creationId xmlns:a16="http://schemas.microsoft.com/office/drawing/2014/main" id="{049BFBAF-DB95-432A-8C8A-6FEF26526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943475"/>
            <a:ext cx="23637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7" name="Line 62">
            <a:extLst>
              <a:ext uri="{FF2B5EF4-FFF2-40B4-BE49-F238E27FC236}">
                <a16:creationId xmlns:a16="http://schemas.microsoft.com/office/drawing/2014/main" id="{C367F1DF-A460-4453-A80D-D105DB591BBA}"/>
              </a:ext>
            </a:extLst>
          </p:cNvPr>
          <p:cNvSpPr>
            <a:spLocks noChangeShapeType="1"/>
          </p:cNvSpPr>
          <p:nvPr/>
        </p:nvSpPr>
        <p:spPr bwMode="auto">
          <a:xfrm>
            <a:off x="3343275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8" name="Line 63">
            <a:extLst>
              <a:ext uri="{FF2B5EF4-FFF2-40B4-BE49-F238E27FC236}">
                <a16:creationId xmlns:a16="http://schemas.microsoft.com/office/drawing/2014/main" id="{421BF004-4284-450B-A6C2-8E95EB686F14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7963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9" name="Line 64">
            <a:extLst>
              <a:ext uri="{FF2B5EF4-FFF2-40B4-BE49-F238E27FC236}">
                <a16:creationId xmlns:a16="http://schemas.microsoft.com/office/drawing/2014/main" id="{833A4D58-0FF3-45E3-B0F5-63E523148B0A}"/>
              </a:ext>
            </a:extLst>
          </p:cNvPr>
          <p:cNvSpPr>
            <a:spLocks noChangeShapeType="1"/>
          </p:cNvSpPr>
          <p:nvPr/>
        </p:nvSpPr>
        <p:spPr bwMode="auto">
          <a:xfrm>
            <a:off x="5707063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0" name="Line 65">
            <a:extLst>
              <a:ext uri="{FF2B5EF4-FFF2-40B4-BE49-F238E27FC236}">
                <a16:creationId xmlns:a16="http://schemas.microsoft.com/office/drawing/2014/main" id="{3C4303E2-9ECF-4624-A211-88640DF84CBD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6188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1" name="Line 66">
            <a:extLst>
              <a:ext uri="{FF2B5EF4-FFF2-40B4-BE49-F238E27FC236}">
                <a16:creationId xmlns:a16="http://schemas.microsoft.com/office/drawing/2014/main" id="{DB4A5EF5-9E69-4367-B39B-6C4D4F9A2137}"/>
              </a:ext>
            </a:extLst>
          </p:cNvPr>
          <p:cNvSpPr>
            <a:spLocks noChangeShapeType="1"/>
          </p:cNvSpPr>
          <p:nvPr/>
        </p:nvSpPr>
        <p:spPr bwMode="auto">
          <a:xfrm>
            <a:off x="8069263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2" name="Line 67">
            <a:extLst>
              <a:ext uri="{FF2B5EF4-FFF2-40B4-BE49-F238E27FC236}">
                <a16:creationId xmlns:a16="http://schemas.microsoft.com/office/drawing/2014/main" id="{1BAE7D23-95E7-4C23-A7D2-28AB2EB8D119}"/>
              </a:ext>
            </a:extLst>
          </p:cNvPr>
          <p:cNvSpPr>
            <a:spLocks noChangeShapeType="1"/>
          </p:cNvSpPr>
          <p:nvPr/>
        </p:nvSpPr>
        <p:spPr bwMode="auto">
          <a:xfrm>
            <a:off x="8699500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3" name="Line 68">
            <a:extLst>
              <a:ext uri="{FF2B5EF4-FFF2-40B4-BE49-F238E27FC236}">
                <a16:creationId xmlns:a16="http://schemas.microsoft.com/office/drawing/2014/main" id="{50A7564D-B531-408E-A73D-A209B0B56B79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2346325"/>
            <a:ext cx="7739063" cy="0"/>
          </a:xfrm>
          <a:prstGeom prst="line">
            <a:avLst/>
          </a:prstGeom>
          <a:noFill/>
          <a:ln w="381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4" name="Line 69">
            <a:extLst>
              <a:ext uri="{FF2B5EF4-FFF2-40B4-BE49-F238E27FC236}">
                <a16:creationId xmlns:a16="http://schemas.microsoft.com/office/drawing/2014/main" id="{9D88A8BA-5C4E-4CDF-AE11-CBD962D91F3C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271621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5" name="Line 70">
            <a:extLst>
              <a:ext uri="{FF2B5EF4-FFF2-40B4-BE49-F238E27FC236}">
                <a16:creationId xmlns:a16="http://schemas.microsoft.com/office/drawing/2014/main" id="{94A42C4D-A31F-43D7-AC5C-967BF6FFFC42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087688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6" name="Line 71">
            <a:extLst>
              <a:ext uri="{FF2B5EF4-FFF2-40B4-BE49-F238E27FC236}">
                <a16:creationId xmlns:a16="http://schemas.microsoft.com/office/drawing/2014/main" id="{FA078D8C-FFC5-41BA-B7BE-F13BD268F7F6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45916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7" name="Line 72">
            <a:extLst>
              <a:ext uri="{FF2B5EF4-FFF2-40B4-BE49-F238E27FC236}">
                <a16:creationId xmlns:a16="http://schemas.microsoft.com/office/drawing/2014/main" id="{70A457C2-B0F7-45B6-BDEC-7DE4549EBC46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829050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8" name="Line 73">
            <a:extLst>
              <a:ext uri="{FF2B5EF4-FFF2-40B4-BE49-F238E27FC236}">
                <a16:creationId xmlns:a16="http://schemas.microsoft.com/office/drawing/2014/main" id="{CD644BFE-2DDF-4BFA-955F-7F95E6D02DF4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200525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9" name="Line 74">
            <a:extLst>
              <a:ext uri="{FF2B5EF4-FFF2-40B4-BE49-F238E27FC236}">
                <a16:creationId xmlns:a16="http://schemas.microsoft.com/office/drawing/2014/main" id="{955B8FE3-8659-4F39-B555-BFE66649F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572000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0" name="Line 75">
            <a:extLst>
              <a:ext uri="{FF2B5EF4-FFF2-40B4-BE49-F238E27FC236}">
                <a16:creationId xmlns:a16="http://schemas.microsoft.com/office/drawing/2014/main" id="{D18240EE-04B6-45E3-B2C6-41F94A70FD75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943475"/>
            <a:ext cx="7739063" cy="0"/>
          </a:xfrm>
          <a:prstGeom prst="line">
            <a:avLst/>
          </a:prstGeom>
          <a:noFill/>
          <a:ln w="381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1" name="Line 76">
            <a:extLst>
              <a:ext uri="{FF2B5EF4-FFF2-40B4-BE49-F238E27FC236}">
                <a16:creationId xmlns:a16="http://schemas.microsoft.com/office/drawing/2014/main" id="{30FB19FF-CD40-4A59-B030-06C64C96B4BF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6688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2" name="Line 77">
            <a:extLst>
              <a:ext uri="{FF2B5EF4-FFF2-40B4-BE49-F238E27FC236}">
                <a16:creationId xmlns:a16="http://schemas.microsoft.com/office/drawing/2014/main" id="{CC8733FD-2E8B-4059-81ED-4363F23E0B4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433050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3" name="Line 78">
            <a:extLst>
              <a:ext uri="{FF2B5EF4-FFF2-40B4-BE49-F238E27FC236}">
                <a16:creationId xmlns:a16="http://schemas.microsoft.com/office/drawing/2014/main" id="{CB01D70A-331F-4B41-90BA-86545A89222D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1704975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4" name="Line 79">
            <a:extLst>
              <a:ext uri="{FF2B5EF4-FFF2-40B4-BE49-F238E27FC236}">
                <a16:creationId xmlns:a16="http://schemas.microsoft.com/office/drawing/2014/main" id="{10B7B6A4-2E01-4827-AAF5-2D82ED969CA3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531336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5" name="Rectangle 80">
            <a:extLst>
              <a:ext uri="{FF2B5EF4-FFF2-40B4-BE49-F238E27FC236}">
                <a16:creationId xmlns:a16="http://schemas.microsoft.com/office/drawing/2014/main" id="{E34E46DF-B0DE-4451-8F4B-0A0163C66D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6" name="Rectangle 81">
            <a:extLst>
              <a:ext uri="{FF2B5EF4-FFF2-40B4-BE49-F238E27FC236}">
                <a16:creationId xmlns:a16="http://schemas.microsoft.com/office/drawing/2014/main" id="{83255327-88C2-43A3-A02F-E03F08A69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2563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7" name="Rectangle 82">
            <a:extLst>
              <a:ext uri="{FF2B5EF4-FFF2-40B4-BE49-F238E27FC236}">
                <a16:creationId xmlns:a16="http://schemas.microsoft.com/office/drawing/2014/main" id="{4163BED2-E68B-48D5-AE33-01A9C9F8F7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88" name="Rectangle 83">
            <a:extLst>
              <a:ext uri="{FF2B5EF4-FFF2-40B4-BE49-F238E27FC236}">
                <a16:creationId xmlns:a16="http://schemas.microsoft.com/office/drawing/2014/main" id="{B3C02BE2-F058-4DB1-9E4C-5B6F312022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9700" y="2022475"/>
            <a:ext cx="4680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: 110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9" name="Rectangle 84">
            <a:extLst>
              <a:ext uri="{FF2B5EF4-FFF2-40B4-BE49-F238E27FC236}">
                <a16:creationId xmlns:a16="http://schemas.microsoft.com/office/drawing/2014/main" id="{D832ABD9-7DF9-43D2-BBB6-C1C84562B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0" name="Rectangle 85">
            <a:extLst>
              <a:ext uri="{FF2B5EF4-FFF2-40B4-BE49-F238E27FC236}">
                <a16:creationId xmlns:a16="http://schemas.microsoft.com/office/drawing/2014/main" id="{26EEFD2B-85B0-4A01-AD1D-AA64C16786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4763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2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1" name="Rectangle 86">
            <a:extLst>
              <a:ext uri="{FF2B5EF4-FFF2-40B4-BE49-F238E27FC236}">
                <a16:creationId xmlns:a16="http://schemas.microsoft.com/office/drawing/2014/main" id="{B8001D95-C6F1-44D2-AD59-8E95452129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2" name="Rectangle 87">
            <a:extLst>
              <a:ext uri="{FF2B5EF4-FFF2-40B4-BE49-F238E27FC236}">
                <a16:creationId xmlns:a16="http://schemas.microsoft.com/office/drawing/2014/main" id="{FCAB9E7E-665E-424A-8DBE-D38A37934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1900" y="2022475"/>
            <a:ext cx="3510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: 85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3" name="Rectangle 88">
            <a:extLst>
              <a:ext uri="{FF2B5EF4-FFF2-40B4-BE49-F238E27FC236}">
                <a16:creationId xmlns:a16="http://schemas.microsoft.com/office/drawing/2014/main" id="{321B5CDF-2063-47BB-9DE1-03939AF3C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4" name="Rectangle 89">
            <a:extLst>
              <a:ext uri="{FF2B5EF4-FFF2-40B4-BE49-F238E27FC236}">
                <a16:creationId xmlns:a16="http://schemas.microsoft.com/office/drawing/2014/main" id="{7D920725-F1FE-4EEA-94A4-EB1F8C0559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8550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3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5" name="Rectangle 90">
            <a:extLst>
              <a:ext uri="{FF2B5EF4-FFF2-40B4-BE49-F238E27FC236}">
                <a16:creationId xmlns:a16="http://schemas.microsoft.com/office/drawing/2014/main" id="{621522FC-B0F3-4DB3-8B10-D67DC9830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6" name="Rectangle 91">
            <a:extLst>
              <a:ext uri="{FF2B5EF4-FFF2-40B4-BE49-F238E27FC236}">
                <a16:creationId xmlns:a16="http://schemas.microsoft.com/office/drawing/2014/main" id="{AF94FC36-27C0-4AD1-81D7-BD599033DB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5688" y="2022475"/>
            <a:ext cx="3510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: 35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7" name="Rectangle 92">
            <a:extLst>
              <a:ext uri="{FF2B5EF4-FFF2-40B4-BE49-F238E27FC236}">
                <a16:creationId xmlns:a16="http://schemas.microsoft.com/office/drawing/2014/main" id="{CF117065-E483-491F-B55F-4B24750BE9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2386013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98" name="Rectangle 93">
            <a:extLst>
              <a:ext uri="{FF2B5EF4-FFF2-40B4-BE49-F238E27FC236}">
                <a16:creationId xmlns:a16="http://schemas.microsoft.com/office/drawing/2014/main" id="{01515182-7B4F-41A3-8452-15FFE438FA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2386013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(1)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99" name="Rectangle 94">
            <a:extLst>
              <a:ext uri="{FF2B5EF4-FFF2-40B4-BE49-F238E27FC236}">
                <a16:creationId xmlns:a16="http://schemas.microsoft.com/office/drawing/2014/main" id="{FA257D16-2760-4166-B0AF-324C3840E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2386013"/>
            <a:ext cx="123591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1 = 110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0" name="Rectangle 95">
            <a:extLst>
              <a:ext uri="{FF2B5EF4-FFF2-40B4-BE49-F238E27FC236}">
                <a16:creationId xmlns:a16="http://schemas.microsoft.com/office/drawing/2014/main" id="{34432FE0-D386-4638-877E-D4DC6E5FC5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2386013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(2)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1" name="Rectangle 96">
            <a:extLst>
              <a:ext uri="{FF2B5EF4-FFF2-40B4-BE49-F238E27FC236}">
                <a16:creationId xmlns:a16="http://schemas.microsoft.com/office/drawing/2014/main" id="{04C84426-4460-43C4-B709-0D631A5B53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2386013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1 = 85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2" name="Rectangle 97">
            <a:extLst>
              <a:ext uri="{FF2B5EF4-FFF2-40B4-BE49-F238E27FC236}">
                <a16:creationId xmlns:a16="http://schemas.microsoft.com/office/drawing/2014/main" id="{B12290D3-0D68-4FB9-B837-C7534AC660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2386013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(6)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3" name="Rectangle 98">
            <a:extLst>
              <a:ext uri="{FF2B5EF4-FFF2-40B4-BE49-F238E27FC236}">
                <a16:creationId xmlns:a16="http://schemas.microsoft.com/office/drawing/2014/main" id="{8F5B4598-2835-49E2-A6D9-E0739B9EF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2386013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1 = 35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4" name="Rectangle 99">
            <a:extLst>
              <a:ext uri="{FF2B5EF4-FFF2-40B4-BE49-F238E27FC236}">
                <a16:creationId xmlns:a16="http://schemas.microsoft.com/office/drawing/2014/main" id="{72616D7E-5347-41E4-BD6E-6F92A0277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2759075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2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5" name="Rectangle 100">
            <a:extLst>
              <a:ext uri="{FF2B5EF4-FFF2-40B4-BE49-F238E27FC236}">
                <a16:creationId xmlns:a16="http://schemas.microsoft.com/office/drawing/2014/main" id="{7443BF67-1E22-478D-A0C2-2BA8D73E8B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2759075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(3)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6" name="Rectangle 101">
            <a:extLst>
              <a:ext uri="{FF2B5EF4-FFF2-40B4-BE49-F238E27FC236}">
                <a16:creationId xmlns:a16="http://schemas.microsoft.com/office/drawing/2014/main" id="{CD47093A-0C9B-4E36-A8E7-85B8FB1685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2759075"/>
            <a:ext cx="111889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2 = 55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7" name="Rectangle 102">
            <a:extLst>
              <a:ext uri="{FF2B5EF4-FFF2-40B4-BE49-F238E27FC236}">
                <a16:creationId xmlns:a16="http://schemas.microsoft.com/office/drawing/2014/main" id="{C16D6596-09A6-409C-9487-A22A4B28EF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2759075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(4)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8" name="Rectangle 103">
            <a:extLst>
              <a:ext uri="{FF2B5EF4-FFF2-40B4-BE49-F238E27FC236}">
                <a16:creationId xmlns:a16="http://schemas.microsoft.com/office/drawing/2014/main" id="{57E3E9D9-F1CD-476C-AD07-67BA4A67A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2759075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2 = 42.5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9" name="Rectangle 104">
            <a:extLst>
              <a:ext uri="{FF2B5EF4-FFF2-40B4-BE49-F238E27FC236}">
                <a16:creationId xmlns:a16="http://schemas.microsoft.com/office/drawing/2014/main" id="{3962D9F7-E3E4-4F59-8860-5FE840C9A3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2759075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2 = 17.5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0" name="Rectangle 105">
            <a:extLst>
              <a:ext uri="{FF2B5EF4-FFF2-40B4-BE49-F238E27FC236}">
                <a16:creationId xmlns:a16="http://schemas.microsoft.com/office/drawing/2014/main" id="{DF8BA3A9-BA5D-4646-AE67-B4C89C0DB6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130550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1" name="Rectangle 106">
            <a:extLst>
              <a:ext uri="{FF2B5EF4-FFF2-40B4-BE49-F238E27FC236}">
                <a16:creationId xmlns:a16="http://schemas.microsoft.com/office/drawing/2014/main" id="{605C6109-F4D7-4A09-AB74-65392E79D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3130550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(5)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2" name="Rectangle 107">
            <a:extLst>
              <a:ext uri="{FF2B5EF4-FFF2-40B4-BE49-F238E27FC236}">
                <a16:creationId xmlns:a16="http://schemas.microsoft.com/office/drawing/2014/main" id="{1A744986-A89B-4421-8A9C-C28BCD9208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130550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3 = 36.66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3" name="Rectangle 108">
            <a:extLst>
              <a:ext uri="{FF2B5EF4-FFF2-40B4-BE49-F238E27FC236}">
                <a16:creationId xmlns:a16="http://schemas.microsoft.com/office/drawing/2014/main" id="{D1944EBC-A864-4495-9C33-C93BC6168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3130550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(7)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4" name="Rectangle 109">
            <a:extLst>
              <a:ext uri="{FF2B5EF4-FFF2-40B4-BE49-F238E27FC236}">
                <a16:creationId xmlns:a16="http://schemas.microsoft.com/office/drawing/2014/main" id="{158E7EEF-990C-4C45-92A3-5ECF0DCFEA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1305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3 = 28.33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5" name="Rectangle 110">
            <a:extLst>
              <a:ext uri="{FF2B5EF4-FFF2-40B4-BE49-F238E27FC236}">
                <a16:creationId xmlns:a16="http://schemas.microsoft.com/office/drawing/2014/main" id="{C9ED7573-750A-4D22-B801-4078A0DEF7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1305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3 = 11.66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6" name="Rectangle 111">
            <a:extLst>
              <a:ext uri="{FF2B5EF4-FFF2-40B4-BE49-F238E27FC236}">
                <a16:creationId xmlns:a16="http://schemas.microsoft.com/office/drawing/2014/main" id="{4F224C37-0FB7-4F03-A445-393063A6E5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498850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4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7" name="Rectangle 112">
            <a:extLst>
              <a:ext uri="{FF2B5EF4-FFF2-40B4-BE49-F238E27FC236}">
                <a16:creationId xmlns:a16="http://schemas.microsoft.com/office/drawing/2014/main" id="{B39AB7E3-F88C-4DF3-8462-671932F61B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4988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4 = 27.5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8" name="Rectangle 113">
            <a:extLst>
              <a:ext uri="{FF2B5EF4-FFF2-40B4-BE49-F238E27FC236}">
                <a16:creationId xmlns:a16="http://schemas.microsoft.com/office/drawing/2014/main" id="{643D3BB5-A55A-4211-9338-18FC6D1CE4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4988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4 = 21.25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9" name="Rectangle 114">
            <a:extLst>
              <a:ext uri="{FF2B5EF4-FFF2-40B4-BE49-F238E27FC236}">
                <a16:creationId xmlns:a16="http://schemas.microsoft.com/office/drawing/2014/main" id="{452C8319-F94F-4C1E-ABB3-01997BDC2B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498850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4 = 8.75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0" name="Rectangle 115">
            <a:extLst>
              <a:ext uri="{FF2B5EF4-FFF2-40B4-BE49-F238E27FC236}">
                <a16:creationId xmlns:a16="http://schemas.microsoft.com/office/drawing/2014/main" id="{53E2BE39-B10F-4C56-838B-FF17E3609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870325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1" name="Rectangle 116">
            <a:extLst>
              <a:ext uri="{FF2B5EF4-FFF2-40B4-BE49-F238E27FC236}">
                <a16:creationId xmlns:a16="http://schemas.microsoft.com/office/drawing/2014/main" id="{9C4D1A7F-8772-4FE6-9F38-D94E906831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870325"/>
            <a:ext cx="111889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5 = 22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2" name="Rectangle 117">
            <a:extLst>
              <a:ext uri="{FF2B5EF4-FFF2-40B4-BE49-F238E27FC236}">
                <a16:creationId xmlns:a16="http://schemas.microsoft.com/office/drawing/2014/main" id="{F5B69D9E-8E37-463B-9FFE-D4DC5A91FD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870325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5 = 17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3" name="Rectangle 118">
            <a:extLst>
              <a:ext uri="{FF2B5EF4-FFF2-40B4-BE49-F238E27FC236}">
                <a16:creationId xmlns:a16="http://schemas.microsoft.com/office/drawing/2014/main" id="{8B4E1FC1-DEF5-4A94-8125-EEE101EEC5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870325"/>
            <a:ext cx="8848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5 = 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4" name="Rectangle 119">
            <a:extLst>
              <a:ext uri="{FF2B5EF4-FFF2-40B4-BE49-F238E27FC236}">
                <a16:creationId xmlns:a16="http://schemas.microsoft.com/office/drawing/2014/main" id="{FE0B53CF-CD56-475B-9E99-A459AD348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424338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5" name="Rectangle 120">
            <a:extLst>
              <a:ext uri="{FF2B5EF4-FFF2-40B4-BE49-F238E27FC236}">
                <a16:creationId xmlns:a16="http://schemas.microsoft.com/office/drawing/2014/main" id="{DF5D6DAA-3717-43CB-971D-4F3C7F46F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4243388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6 = 18.33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6" name="Rectangle 121">
            <a:extLst>
              <a:ext uri="{FF2B5EF4-FFF2-40B4-BE49-F238E27FC236}">
                <a16:creationId xmlns:a16="http://schemas.microsoft.com/office/drawing/2014/main" id="{98CB5201-5CCB-452B-AF0C-72A8847852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4243388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6 = 14.16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7" name="Rectangle 122">
            <a:extLst>
              <a:ext uri="{FF2B5EF4-FFF2-40B4-BE49-F238E27FC236}">
                <a16:creationId xmlns:a16="http://schemas.microsoft.com/office/drawing/2014/main" id="{13C71D6C-9865-4D60-A737-B99D7C370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4243388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6 = 5.83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8" name="Rectangle 123">
            <a:extLst>
              <a:ext uri="{FF2B5EF4-FFF2-40B4-BE49-F238E27FC236}">
                <a16:creationId xmlns:a16="http://schemas.microsoft.com/office/drawing/2014/main" id="{A8BB73BA-6C02-441D-AA31-78256FBBF4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4614863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9" name="Rectangle 124">
            <a:extLst>
              <a:ext uri="{FF2B5EF4-FFF2-40B4-BE49-F238E27FC236}">
                <a16:creationId xmlns:a16="http://schemas.microsoft.com/office/drawing/2014/main" id="{788E7ACF-EAD2-4907-AAAB-22DE75B857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4614863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7 = 15.71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0" name="Rectangle 125">
            <a:extLst>
              <a:ext uri="{FF2B5EF4-FFF2-40B4-BE49-F238E27FC236}">
                <a16:creationId xmlns:a16="http://schemas.microsoft.com/office/drawing/2014/main" id="{B0FA0162-F9FD-489C-87A3-8554645642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4614863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7 = 12.14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1" name="Rectangle 126">
            <a:extLst>
              <a:ext uri="{FF2B5EF4-FFF2-40B4-BE49-F238E27FC236}">
                <a16:creationId xmlns:a16="http://schemas.microsoft.com/office/drawing/2014/main" id="{64F71343-C678-4001-8AA3-83E90AD7D5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4614863"/>
            <a:ext cx="8848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7 = 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2" name="Rectangle 127">
            <a:extLst>
              <a:ext uri="{FF2B5EF4-FFF2-40B4-BE49-F238E27FC236}">
                <a16:creationId xmlns:a16="http://schemas.microsoft.com/office/drawing/2014/main" id="{23A35C96-6DEB-4FC0-A22B-268F346793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4983163"/>
            <a:ext cx="49000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effectLst/>
                <a:latin typeface="Calibri" panose="020F0502020204030204" pitchFamily="34" charset="0"/>
              </a:rPr>
              <a:t>seats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3" name="Rectangle 128">
            <a:extLst>
              <a:ext uri="{FF2B5EF4-FFF2-40B4-BE49-F238E27FC236}">
                <a16:creationId xmlns:a16="http://schemas.microsoft.com/office/drawing/2014/main" id="{2E9C82C0-3839-489E-838C-5B43A2540C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4300" y="4983163"/>
            <a:ext cx="23403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: 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4" name="Rectangle 129">
            <a:extLst>
              <a:ext uri="{FF2B5EF4-FFF2-40B4-BE49-F238E27FC236}">
                <a16:creationId xmlns:a16="http://schemas.microsoft.com/office/drawing/2014/main" id="{08101EDE-96A9-4152-B142-D8ED646D60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4983163"/>
            <a:ext cx="49000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effectLst/>
                <a:latin typeface="Calibri" panose="020F0502020204030204" pitchFamily="34" charset="0"/>
              </a:rPr>
              <a:t>seats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5" name="Rectangle 130">
            <a:extLst>
              <a:ext uri="{FF2B5EF4-FFF2-40B4-BE49-F238E27FC236}">
                <a16:creationId xmlns:a16="http://schemas.microsoft.com/office/drawing/2014/main" id="{4E17F9F3-75F9-461A-96BD-F4B83CC9DD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8088" y="4983163"/>
            <a:ext cx="23403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: 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6" name="Rectangle 131">
            <a:extLst>
              <a:ext uri="{FF2B5EF4-FFF2-40B4-BE49-F238E27FC236}">
                <a16:creationId xmlns:a16="http://schemas.microsoft.com/office/drawing/2014/main" id="{7614713A-D8B7-4312-8762-3BFC6DE14B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4983163"/>
            <a:ext cx="49000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effectLst/>
                <a:latin typeface="Calibri" panose="020F0502020204030204" pitchFamily="34" charset="0"/>
              </a:rPr>
              <a:t>seats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7" name="Rectangle 132">
            <a:extLst>
              <a:ext uri="{FF2B5EF4-FFF2-40B4-BE49-F238E27FC236}">
                <a16:creationId xmlns:a16="http://schemas.microsoft.com/office/drawing/2014/main" id="{4E9ED914-2E69-4E65-A743-D3832AFF1A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288" y="4983163"/>
            <a:ext cx="23403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: 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8" name="Fußzeilenplatzhalter 137">
            <a:extLst>
              <a:ext uri="{FF2B5EF4-FFF2-40B4-BE49-F238E27FC236}">
                <a16:creationId xmlns:a16="http://schemas.microsoft.com/office/drawing/2014/main" id="{382883AB-2E0E-469D-970F-271101797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139" name="Foliennummernplatzhalter 138">
            <a:extLst>
              <a:ext uri="{FF2B5EF4-FFF2-40B4-BE49-F238E27FC236}">
                <a16:creationId xmlns:a16="http://schemas.microsoft.com/office/drawing/2014/main" id="{E07602A1-7885-4E15-91B2-5C85DF78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22</a:t>
            </a:fld>
            <a:endParaRPr lang="de-DE"/>
          </a:p>
        </p:txBody>
      </p:sp>
      <p:sp>
        <p:nvSpPr>
          <p:cNvPr id="140" name="Datumsplatzhalter 139">
            <a:extLst>
              <a:ext uri="{FF2B5EF4-FFF2-40B4-BE49-F238E27FC236}">
                <a16:creationId xmlns:a16="http://schemas.microsoft.com/office/drawing/2014/main" id="{51E6DA52-9DEF-42B7-8436-C7C7B40E4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</p:spTree>
    <p:extLst>
      <p:ext uri="{BB962C8B-B14F-4D97-AF65-F5344CB8AC3E}">
        <p14:creationId xmlns:p14="http://schemas.microsoft.com/office/powerpoint/2010/main" val="224893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99C18F3-FC9A-4548-BB49-3BEBC3E4F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pre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/ C++17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94AF323-78E3-4DBC-B18A-5286941CBF89}"/>
              </a:ext>
            </a:extLst>
          </p:cNvPr>
          <p:cNvSpPr/>
          <p:nvPr/>
        </p:nvSpPr>
        <p:spPr>
          <a:xfrm>
            <a:off x="1627413" y="3089728"/>
            <a:ext cx="5589815" cy="252185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F9315B4-97B6-473E-BEEE-15AE700F393A}"/>
              </a:ext>
            </a:extLst>
          </p:cNvPr>
          <p:cNvSpPr/>
          <p:nvPr/>
        </p:nvSpPr>
        <p:spPr>
          <a:xfrm>
            <a:off x="1627412" y="3331686"/>
            <a:ext cx="3600000" cy="252185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B5E7150-8B97-49D8-ADAF-BC434D65E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AF58E77-D99B-4FCB-953C-911518575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23</a:t>
            </a:fld>
            <a:endParaRPr lang="de-DE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C9418057-3CC4-4DB8-A752-8ECE71AE0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01B2C5B-A471-D68E-5CC7-FF9DFE66B5BE}"/>
              </a:ext>
            </a:extLst>
          </p:cNvPr>
          <p:cNvSpPr txBox="1"/>
          <p:nvPr/>
        </p:nvSpPr>
        <p:spPr>
          <a:xfrm>
            <a:off x="1102915" y="2767280"/>
            <a:ext cx="10947401" cy="1323439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hondt_method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  <a:endParaRPr lang="de-DE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DF8C9E1-0783-4777-890C-D4CF4221A9AE}"/>
              </a:ext>
            </a:extLst>
          </p:cNvPr>
          <p:cNvSpPr txBox="1"/>
          <p:nvPr/>
        </p:nvSpPr>
        <p:spPr>
          <a:xfrm>
            <a:off x="11240770" y="2767281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</p:spTree>
    <p:extLst>
      <p:ext uri="{BB962C8B-B14F-4D97-AF65-F5344CB8AC3E}">
        <p14:creationId xmlns:p14="http://schemas.microsoft.com/office/powerpoint/2010/main" val="123622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platzhalter 2">
            <a:extLst>
              <a:ext uri="{FF2B5EF4-FFF2-40B4-BE49-F238E27FC236}">
                <a16:creationId xmlns:a16="http://schemas.microsoft.com/office/drawing/2014/main" id="{40792BB0-D7BB-93F4-938A-DAC42675F808}"/>
              </a:ext>
            </a:extLst>
          </p:cNvPr>
          <p:cNvSpPr txBox="1">
            <a:spLocks/>
          </p:cNvSpPr>
          <p:nvPr/>
        </p:nvSpPr>
        <p:spPr>
          <a:xfrm>
            <a:off x="2713039" y="4966626"/>
            <a:ext cx="7739064" cy="340388"/>
          </a:xfrm>
          <a:prstGeom prst="rect">
            <a:avLst/>
          </a:prstGeom>
          <a:solidFill>
            <a:srgbClr val="FFE699">
              <a:alpha val="40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endParaRPr lang="de-DE" sz="6000" b="1" dirty="0">
              <a:latin typeface="+mj-lt"/>
              <a:ea typeface="+mj-ea"/>
              <a:cs typeface="+mj-cs"/>
            </a:endParaRPr>
          </a:p>
        </p:txBody>
      </p:sp>
      <p:sp>
        <p:nvSpPr>
          <p:cNvPr id="141" name="Textplatzhalter 2">
            <a:extLst>
              <a:ext uri="{FF2B5EF4-FFF2-40B4-BE49-F238E27FC236}">
                <a16:creationId xmlns:a16="http://schemas.microsoft.com/office/drawing/2014/main" id="{6B6F38F4-3E9D-B5F7-38AF-521857514DD7}"/>
              </a:ext>
            </a:extLst>
          </p:cNvPr>
          <p:cNvSpPr txBox="1">
            <a:spLocks/>
          </p:cNvSpPr>
          <p:nvPr/>
        </p:nvSpPr>
        <p:spPr>
          <a:xfrm>
            <a:off x="2706687" y="1695940"/>
            <a:ext cx="7739064" cy="647211"/>
          </a:xfrm>
          <a:prstGeom prst="rect">
            <a:avLst/>
          </a:prstGeom>
          <a:solidFill>
            <a:srgbClr val="FFE699">
              <a:alpha val="40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70000" lnSpcReduction="20000"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endParaRPr lang="de-DE" sz="6000" b="1" dirty="0">
              <a:latin typeface="+mj-lt"/>
              <a:ea typeface="+mj-ea"/>
              <a:cs typeface="+mj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6E4761A-CD5D-4CF0-AD17-6C9ED78C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pre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/ C++17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9264CFAA-C969-4B53-918A-AE8280CA00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1704975"/>
            <a:ext cx="636588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2532111-28AC-4ECA-83F3-02396F7A2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1704975"/>
            <a:ext cx="2363788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04EDF0E4-8BF2-4300-B61B-5C9E8E089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1704975"/>
            <a:ext cx="2362200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2F95C8E8-5CF2-4D3D-AD87-7E34642E1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1704975"/>
            <a:ext cx="2363788" cy="6413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F2DA8947-A474-4A0B-9AE3-0B3078C9D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2344738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C023D19B-9C7A-4527-A114-CC124C37CB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2344738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B6CADA74-A360-42B1-BB42-5DEBDBB03B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2344738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DE7B0546-7118-4BBE-8212-A416AD72E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2344738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1075603-23B5-4960-BCE3-EE0BDF07A0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2344738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CEEB659E-06C0-4FC3-9623-E1A1709503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2344738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3BB586EB-A2B4-4949-94B1-CB717D7A73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2346325"/>
            <a:ext cx="1731963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1" name="Rectangle 16">
            <a:extLst>
              <a:ext uri="{FF2B5EF4-FFF2-40B4-BE49-F238E27FC236}">
                <a16:creationId xmlns:a16="http://schemas.microsoft.com/office/drawing/2014/main" id="{B7F574D4-5E73-4E32-8345-5C1FF5BD7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2716213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4CC0BD13-469D-4800-A122-6F881783CA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2716213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3" name="Rectangle 18">
            <a:extLst>
              <a:ext uri="{FF2B5EF4-FFF2-40B4-BE49-F238E27FC236}">
                <a16:creationId xmlns:a16="http://schemas.microsoft.com/office/drawing/2014/main" id="{7D25212C-0099-4AC8-81B4-6E445FEEC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2716213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4DECB924-0E6D-4408-A670-FCA898DC5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2716213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5" name="Rectangle 20">
            <a:extLst>
              <a:ext uri="{FF2B5EF4-FFF2-40B4-BE49-F238E27FC236}">
                <a16:creationId xmlns:a16="http://schemas.microsoft.com/office/drawing/2014/main" id="{FAE74CC4-EB74-4752-82D3-0B5FC15262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2716213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4260BC90-03C6-4914-BDD9-ABD1859A7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2716213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0B90A31D-86D0-4F46-9A72-D431AC94FD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2716213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8" name="Rectangle 23">
            <a:extLst>
              <a:ext uri="{FF2B5EF4-FFF2-40B4-BE49-F238E27FC236}">
                <a16:creationId xmlns:a16="http://schemas.microsoft.com/office/drawing/2014/main" id="{F3339264-902D-427A-8614-358D506993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087688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0D304C10-99A7-4F9E-987E-B882346005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087688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17381166-26C3-4DAA-A529-FA132ABA42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087688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1" name="Rectangle 26">
            <a:extLst>
              <a:ext uri="{FF2B5EF4-FFF2-40B4-BE49-F238E27FC236}">
                <a16:creationId xmlns:a16="http://schemas.microsoft.com/office/drawing/2014/main" id="{1F54C083-AB45-4F01-B7BE-F106A8B259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087688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274C7D3D-81BC-4CDD-9B1B-1DAFCB03C2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087688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D79ADAFC-7B72-405C-89B0-685A0C99DA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087688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22A4F0E5-1ECA-463B-B914-34ADF131A4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087688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5" name="Rectangle 30">
            <a:extLst>
              <a:ext uri="{FF2B5EF4-FFF2-40B4-BE49-F238E27FC236}">
                <a16:creationId xmlns:a16="http://schemas.microsoft.com/office/drawing/2014/main" id="{2065576F-077A-4066-A646-5B96DF31C6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459163"/>
            <a:ext cx="6365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6" name="Rectangle 31">
            <a:extLst>
              <a:ext uri="{FF2B5EF4-FFF2-40B4-BE49-F238E27FC236}">
                <a16:creationId xmlns:a16="http://schemas.microsoft.com/office/drawing/2014/main" id="{50FDA8DE-FBC9-42E2-87E7-ADBC3ABF9C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459163"/>
            <a:ext cx="6746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7" name="Rectangle 32">
            <a:extLst>
              <a:ext uri="{FF2B5EF4-FFF2-40B4-BE49-F238E27FC236}">
                <a16:creationId xmlns:a16="http://schemas.microsoft.com/office/drawing/2014/main" id="{C365F4B3-3339-4B41-9818-8CBA1DC1C6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459163"/>
            <a:ext cx="1689100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8" name="Rectangle 33">
            <a:extLst>
              <a:ext uri="{FF2B5EF4-FFF2-40B4-BE49-F238E27FC236}">
                <a16:creationId xmlns:a16="http://schemas.microsoft.com/office/drawing/2014/main" id="{4988D014-D923-495A-954F-E67CF56699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459163"/>
            <a:ext cx="619125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F46C7688-9EEE-4564-BCDB-94034A996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459163"/>
            <a:ext cx="1743075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0" name="Rectangle 35">
            <a:extLst>
              <a:ext uri="{FF2B5EF4-FFF2-40B4-BE49-F238E27FC236}">
                <a16:creationId xmlns:a16="http://schemas.microsoft.com/office/drawing/2014/main" id="{3F4697BC-051A-47FA-A704-E9C56CDA86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459163"/>
            <a:ext cx="63023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1" name="Rectangle 36">
            <a:extLst>
              <a:ext uri="{FF2B5EF4-FFF2-40B4-BE49-F238E27FC236}">
                <a16:creationId xmlns:a16="http://schemas.microsoft.com/office/drawing/2014/main" id="{60E56D09-4454-4436-A503-221635094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459163"/>
            <a:ext cx="1731963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2" name="Rectangle 37">
            <a:extLst>
              <a:ext uri="{FF2B5EF4-FFF2-40B4-BE49-F238E27FC236}">
                <a16:creationId xmlns:a16="http://schemas.microsoft.com/office/drawing/2014/main" id="{95B18932-B454-482E-BECD-EF59C0339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829050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3" name="Rectangle 38">
            <a:extLst>
              <a:ext uri="{FF2B5EF4-FFF2-40B4-BE49-F238E27FC236}">
                <a16:creationId xmlns:a16="http://schemas.microsoft.com/office/drawing/2014/main" id="{11CA12E0-2D37-4C75-B02B-EE578426AD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829050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4" name="Rectangle 39">
            <a:extLst>
              <a:ext uri="{FF2B5EF4-FFF2-40B4-BE49-F238E27FC236}">
                <a16:creationId xmlns:a16="http://schemas.microsoft.com/office/drawing/2014/main" id="{2606993C-3DFC-442A-847A-589164948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829050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5" name="Rectangle 40">
            <a:extLst>
              <a:ext uri="{FF2B5EF4-FFF2-40B4-BE49-F238E27FC236}">
                <a16:creationId xmlns:a16="http://schemas.microsoft.com/office/drawing/2014/main" id="{C4523666-AEF3-4BAE-995C-3D406BE81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829050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6" name="Rectangle 41">
            <a:extLst>
              <a:ext uri="{FF2B5EF4-FFF2-40B4-BE49-F238E27FC236}">
                <a16:creationId xmlns:a16="http://schemas.microsoft.com/office/drawing/2014/main" id="{C8CCF596-CDB8-4E1A-B019-34800F7D24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829050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7" name="Rectangle 42">
            <a:extLst>
              <a:ext uri="{FF2B5EF4-FFF2-40B4-BE49-F238E27FC236}">
                <a16:creationId xmlns:a16="http://schemas.microsoft.com/office/drawing/2014/main" id="{D9195EA3-338B-4B31-8D61-A051543685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829050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8" name="Rectangle 43">
            <a:extLst>
              <a:ext uri="{FF2B5EF4-FFF2-40B4-BE49-F238E27FC236}">
                <a16:creationId xmlns:a16="http://schemas.microsoft.com/office/drawing/2014/main" id="{872B6872-565F-4BEE-BA32-F67D2985B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829050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9" name="Rectangle 44">
            <a:extLst>
              <a:ext uri="{FF2B5EF4-FFF2-40B4-BE49-F238E27FC236}">
                <a16:creationId xmlns:a16="http://schemas.microsoft.com/office/drawing/2014/main" id="{A821FBBB-CEB4-4CE4-B512-C5A14379E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200525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0" name="Rectangle 45">
            <a:extLst>
              <a:ext uri="{FF2B5EF4-FFF2-40B4-BE49-F238E27FC236}">
                <a16:creationId xmlns:a16="http://schemas.microsoft.com/office/drawing/2014/main" id="{4114E522-CEB8-4245-AC10-0273E587FE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200525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1" name="Rectangle 46">
            <a:extLst>
              <a:ext uri="{FF2B5EF4-FFF2-40B4-BE49-F238E27FC236}">
                <a16:creationId xmlns:a16="http://schemas.microsoft.com/office/drawing/2014/main" id="{0F2D90CF-E965-48EE-B75B-925772A2B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4200525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2" name="Rectangle 47">
            <a:extLst>
              <a:ext uri="{FF2B5EF4-FFF2-40B4-BE49-F238E27FC236}">
                <a16:creationId xmlns:a16="http://schemas.microsoft.com/office/drawing/2014/main" id="{DA193FA6-F075-4041-AE7F-67E7FD083A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200525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3" name="Rectangle 48">
            <a:extLst>
              <a:ext uri="{FF2B5EF4-FFF2-40B4-BE49-F238E27FC236}">
                <a16:creationId xmlns:a16="http://schemas.microsoft.com/office/drawing/2014/main" id="{280493C7-462C-4419-AE65-D438E3741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4200525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4" name="Rectangle 49">
            <a:extLst>
              <a:ext uri="{FF2B5EF4-FFF2-40B4-BE49-F238E27FC236}">
                <a16:creationId xmlns:a16="http://schemas.microsoft.com/office/drawing/2014/main" id="{CB6852E0-EF69-4143-856A-6D044C601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200525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5" name="Rectangle 50">
            <a:extLst>
              <a:ext uri="{FF2B5EF4-FFF2-40B4-BE49-F238E27FC236}">
                <a16:creationId xmlns:a16="http://schemas.microsoft.com/office/drawing/2014/main" id="{38931CF3-1C21-438A-9748-2E78B7FCB9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4200525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6" name="Rectangle 51">
            <a:extLst>
              <a:ext uri="{FF2B5EF4-FFF2-40B4-BE49-F238E27FC236}">
                <a16:creationId xmlns:a16="http://schemas.microsoft.com/office/drawing/2014/main" id="{CA4B9833-0FEB-455C-B3EB-A6065B178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572000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7" name="Rectangle 52">
            <a:extLst>
              <a:ext uri="{FF2B5EF4-FFF2-40B4-BE49-F238E27FC236}">
                <a16:creationId xmlns:a16="http://schemas.microsoft.com/office/drawing/2014/main" id="{301F0AD9-6572-47A4-86CC-C601F04DB8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572000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8" name="Rectangle 53">
            <a:extLst>
              <a:ext uri="{FF2B5EF4-FFF2-40B4-BE49-F238E27FC236}">
                <a16:creationId xmlns:a16="http://schemas.microsoft.com/office/drawing/2014/main" id="{78EA5A8B-4894-43D4-865A-FA6C8F1860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4572000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9" name="Rectangle 54">
            <a:extLst>
              <a:ext uri="{FF2B5EF4-FFF2-40B4-BE49-F238E27FC236}">
                <a16:creationId xmlns:a16="http://schemas.microsoft.com/office/drawing/2014/main" id="{1489C8A9-D000-48E0-AF72-EDB8F812C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572000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0" name="Rectangle 55">
            <a:extLst>
              <a:ext uri="{FF2B5EF4-FFF2-40B4-BE49-F238E27FC236}">
                <a16:creationId xmlns:a16="http://schemas.microsoft.com/office/drawing/2014/main" id="{6D3BC039-1D46-4379-B2F0-5DDF4A8AE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4572000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1" name="Rectangle 56">
            <a:extLst>
              <a:ext uri="{FF2B5EF4-FFF2-40B4-BE49-F238E27FC236}">
                <a16:creationId xmlns:a16="http://schemas.microsoft.com/office/drawing/2014/main" id="{172037AE-3B74-43C1-BA23-D03E4AED53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572000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2" name="Rectangle 57">
            <a:extLst>
              <a:ext uri="{FF2B5EF4-FFF2-40B4-BE49-F238E27FC236}">
                <a16:creationId xmlns:a16="http://schemas.microsoft.com/office/drawing/2014/main" id="{B2BA3E62-7031-43D7-A633-9DA20E1E2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4572000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3" name="Rectangle 58">
            <a:extLst>
              <a:ext uri="{FF2B5EF4-FFF2-40B4-BE49-F238E27FC236}">
                <a16:creationId xmlns:a16="http://schemas.microsoft.com/office/drawing/2014/main" id="{55006F63-2252-4449-A6E4-6D9F55E8B6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943475"/>
            <a:ext cx="6365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4" name="Rectangle 59">
            <a:extLst>
              <a:ext uri="{FF2B5EF4-FFF2-40B4-BE49-F238E27FC236}">
                <a16:creationId xmlns:a16="http://schemas.microsoft.com/office/drawing/2014/main" id="{6006B225-3B7D-4725-AF71-BDAB06F4FC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943475"/>
            <a:ext cx="2363788" cy="3698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5" name="Rectangle 60">
            <a:extLst>
              <a:ext uri="{FF2B5EF4-FFF2-40B4-BE49-F238E27FC236}">
                <a16:creationId xmlns:a16="http://schemas.microsoft.com/office/drawing/2014/main" id="{86F53E47-9533-44CD-BBC9-7F39B3E2FF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943475"/>
            <a:ext cx="2362200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6" name="Rectangle 61">
            <a:extLst>
              <a:ext uri="{FF2B5EF4-FFF2-40B4-BE49-F238E27FC236}">
                <a16:creationId xmlns:a16="http://schemas.microsoft.com/office/drawing/2014/main" id="{049BFBAF-DB95-432A-8C8A-6FEF26526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943475"/>
            <a:ext cx="23637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7" name="Line 62">
            <a:extLst>
              <a:ext uri="{FF2B5EF4-FFF2-40B4-BE49-F238E27FC236}">
                <a16:creationId xmlns:a16="http://schemas.microsoft.com/office/drawing/2014/main" id="{C367F1DF-A460-4453-A80D-D105DB591BBA}"/>
              </a:ext>
            </a:extLst>
          </p:cNvPr>
          <p:cNvSpPr>
            <a:spLocks noChangeShapeType="1"/>
          </p:cNvSpPr>
          <p:nvPr/>
        </p:nvSpPr>
        <p:spPr bwMode="auto">
          <a:xfrm>
            <a:off x="3343275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8" name="Line 63">
            <a:extLst>
              <a:ext uri="{FF2B5EF4-FFF2-40B4-BE49-F238E27FC236}">
                <a16:creationId xmlns:a16="http://schemas.microsoft.com/office/drawing/2014/main" id="{421BF004-4284-450B-A6C2-8E95EB686F14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7963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9" name="Line 64">
            <a:extLst>
              <a:ext uri="{FF2B5EF4-FFF2-40B4-BE49-F238E27FC236}">
                <a16:creationId xmlns:a16="http://schemas.microsoft.com/office/drawing/2014/main" id="{833A4D58-0FF3-45E3-B0F5-63E523148B0A}"/>
              </a:ext>
            </a:extLst>
          </p:cNvPr>
          <p:cNvSpPr>
            <a:spLocks noChangeShapeType="1"/>
          </p:cNvSpPr>
          <p:nvPr/>
        </p:nvSpPr>
        <p:spPr bwMode="auto">
          <a:xfrm>
            <a:off x="5707063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0" name="Line 65">
            <a:extLst>
              <a:ext uri="{FF2B5EF4-FFF2-40B4-BE49-F238E27FC236}">
                <a16:creationId xmlns:a16="http://schemas.microsoft.com/office/drawing/2014/main" id="{3C4303E2-9ECF-4624-A211-88640DF84CBD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6188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1" name="Line 66">
            <a:extLst>
              <a:ext uri="{FF2B5EF4-FFF2-40B4-BE49-F238E27FC236}">
                <a16:creationId xmlns:a16="http://schemas.microsoft.com/office/drawing/2014/main" id="{DB4A5EF5-9E69-4367-B39B-6C4D4F9A2137}"/>
              </a:ext>
            </a:extLst>
          </p:cNvPr>
          <p:cNvSpPr>
            <a:spLocks noChangeShapeType="1"/>
          </p:cNvSpPr>
          <p:nvPr/>
        </p:nvSpPr>
        <p:spPr bwMode="auto">
          <a:xfrm>
            <a:off x="8069263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2" name="Line 67">
            <a:extLst>
              <a:ext uri="{FF2B5EF4-FFF2-40B4-BE49-F238E27FC236}">
                <a16:creationId xmlns:a16="http://schemas.microsoft.com/office/drawing/2014/main" id="{1BAE7D23-95E7-4C23-A7D2-28AB2EB8D119}"/>
              </a:ext>
            </a:extLst>
          </p:cNvPr>
          <p:cNvSpPr>
            <a:spLocks noChangeShapeType="1"/>
          </p:cNvSpPr>
          <p:nvPr/>
        </p:nvSpPr>
        <p:spPr bwMode="auto">
          <a:xfrm>
            <a:off x="8699500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3" name="Line 68">
            <a:extLst>
              <a:ext uri="{FF2B5EF4-FFF2-40B4-BE49-F238E27FC236}">
                <a16:creationId xmlns:a16="http://schemas.microsoft.com/office/drawing/2014/main" id="{50A7564D-B531-408E-A73D-A209B0B56B79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2346325"/>
            <a:ext cx="7739063" cy="0"/>
          </a:xfrm>
          <a:prstGeom prst="line">
            <a:avLst/>
          </a:prstGeom>
          <a:noFill/>
          <a:ln w="381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4" name="Line 69">
            <a:extLst>
              <a:ext uri="{FF2B5EF4-FFF2-40B4-BE49-F238E27FC236}">
                <a16:creationId xmlns:a16="http://schemas.microsoft.com/office/drawing/2014/main" id="{9D88A8BA-5C4E-4CDF-AE11-CBD962D91F3C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271621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5" name="Line 70">
            <a:extLst>
              <a:ext uri="{FF2B5EF4-FFF2-40B4-BE49-F238E27FC236}">
                <a16:creationId xmlns:a16="http://schemas.microsoft.com/office/drawing/2014/main" id="{94A42C4D-A31F-43D7-AC5C-967BF6FFFC42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087688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6" name="Line 71">
            <a:extLst>
              <a:ext uri="{FF2B5EF4-FFF2-40B4-BE49-F238E27FC236}">
                <a16:creationId xmlns:a16="http://schemas.microsoft.com/office/drawing/2014/main" id="{FA078D8C-FFC5-41BA-B7BE-F13BD268F7F6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45916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7" name="Line 72">
            <a:extLst>
              <a:ext uri="{FF2B5EF4-FFF2-40B4-BE49-F238E27FC236}">
                <a16:creationId xmlns:a16="http://schemas.microsoft.com/office/drawing/2014/main" id="{70A457C2-B0F7-45B6-BDEC-7DE4549EBC46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829050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8" name="Line 73">
            <a:extLst>
              <a:ext uri="{FF2B5EF4-FFF2-40B4-BE49-F238E27FC236}">
                <a16:creationId xmlns:a16="http://schemas.microsoft.com/office/drawing/2014/main" id="{CD644BFE-2DDF-4BFA-955F-7F95E6D02DF4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200525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9" name="Line 74">
            <a:extLst>
              <a:ext uri="{FF2B5EF4-FFF2-40B4-BE49-F238E27FC236}">
                <a16:creationId xmlns:a16="http://schemas.microsoft.com/office/drawing/2014/main" id="{955B8FE3-8659-4F39-B555-BFE66649F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572000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0" name="Line 75">
            <a:extLst>
              <a:ext uri="{FF2B5EF4-FFF2-40B4-BE49-F238E27FC236}">
                <a16:creationId xmlns:a16="http://schemas.microsoft.com/office/drawing/2014/main" id="{D18240EE-04B6-45E3-B2C6-41F94A70FD75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943475"/>
            <a:ext cx="7739063" cy="0"/>
          </a:xfrm>
          <a:prstGeom prst="line">
            <a:avLst/>
          </a:prstGeom>
          <a:noFill/>
          <a:ln w="381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1" name="Line 76">
            <a:extLst>
              <a:ext uri="{FF2B5EF4-FFF2-40B4-BE49-F238E27FC236}">
                <a16:creationId xmlns:a16="http://schemas.microsoft.com/office/drawing/2014/main" id="{30FB19FF-CD40-4A59-B030-06C64C96B4BF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6688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2" name="Line 77">
            <a:extLst>
              <a:ext uri="{FF2B5EF4-FFF2-40B4-BE49-F238E27FC236}">
                <a16:creationId xmlns:a16="http://schemas.microsoft.com/office/drawing/2014/main" id="{CC8733FD-2E8B-4059-81ED-4363F23E0B4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433050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3" name="Line 78">
            <a:extLst>
              <a:ext uri="{FF2B5EF4-FFF2-40B4-BE49-F238E27FC236}">
                <a16:creationId xmlns:a16="http://schemas.microsoft.com/office/drawing/2014/main" id="{CB01D70A-331F-4B41-90BA-86545A89222D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1704975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4" name="Line 79">
            <a:extLst>
              <a:ext uri="{FF2B5EF4-FFF2-40B4-BE49-F238E27FC236}">
                <a16:creationId xmlns:a16="http://schemas.microsoft.com/office/drawing/2014/main" id="{10B7B6A4-2E01-4827-AAF5-2D82ED969CA3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531336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5" name="Rectangle 80">
            <a:extLst>
              <a:ext uri="{FF2B5EF4-FFF2-40B4-BE49-F238E27FC236}">
                <a16:creationId xmlns:a16="http://schemas.microsoft.com/office/drawing/2014/main" id="{E34E46DF-B0DE-4451-8F4B-0A0163C66D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6" name="Rectangle 81">
            <a:extLst>
              <a:ext uri="{FF2B5EF4-FFF2-40B4-BE49-F238E27FC236}">
                <a16:creationId xmlns:a16="http://schemas.microsoft.com/office/drawing/2014/main" id="{83255327-88C2-43A3-A02F-E03F08A69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2563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7" name="Rectangle 82">
            <a:extLst>
              <a:ext uri="{FF2B5EF4-FFF2-40B4-BE49-F238E27FC236}">
                <a16:creationId xmlns:a16="http://schemas.microsoft.com/office/drawing/2014/main" id="{4163BED2-E68B-48D5-AE33-01A9C9F8F7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88" name="Rectangle 83">
            <a:extLst>
              <a:ext uri="{FF2B5EF4-FFF2-40B4-BE49-F238E27FC236}">
                <a16:creationId xmlns:a16="http://schemas.microsoft.com/office/drawing/2014/main" id="{B3C02BE2-F058-4DB1-9E4C-5B6F312022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9700" y="2022475"/>
            <a:ext cx="4680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: 110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9" name="Rectangle 84">
            <a:extLst>
              <a:ext uri="{FF2B5EF4-FFF2-40B4-BE49-F238E27FC236}">
                <a16:creationId xmlns:a16="http://schemas.microsoft.com/office/drawing/2014/main" id="{D832ABD9-7DF9-43D2-BBB6-C1C84562B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0" name="Rectangle 85">
            <a:extLst>
              <a:ext uri="{FF2B5EF4-FFF2-40B4-BE49-F238E27FC236}">
                <a16:creationId xmlns:a16="http://schemas.microsoft.com/office/drawing/2014/main" id="{26EEFD2B-85B0-4A01-AD1D-AA64C16786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4763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2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1" name="Rectangle 86">
            <a:extLst>
              <a:ext uri="{FF2B5EF4-FFF2-40B4-BE49-F238E27FC236}">
                <a16:creationId xmlns:a16="http://schemas.microsoft.com/office/drawing/2014/main" id="{B8001D95-C6F1-44D2-AD59-8E95452129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2" name="Rectangle 87">
            <a:extLst>
              <a:ext uri="{FF2B5EF4-FFF2-40B4-BE49-F238E27FC236}">
                <a16:creationId xmlns:a16="http://schemas.microsoft.com/office/drawing/2014/main" id="{FCAB9E7E-665E-424A-8DBE-D38A37934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1900" y="2022475"/>
            <a:ext cx="3510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: 85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3" name="Rectangle 88">
            <a:extLst>
              <a:ext uri="{FF2B5EF4-FFF2-40B4-BE49-F238E27FC236}">
                <a16:creationId xmlns:a16="http://schemas.microsoft.com/office/drawing/2014/main" id="{321B5CDF-2063-47BB-9DE1-03939AF3C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4" name="Rectangle 89">
            <a:extLst>
              <a:ext uri="{FF2B5EF4-FFF2-40B4-BE49-F238E27FC236}">
                <a16:creationId xmlns:a16="http://schemas.microsoft.com/office/drawing/2014/main" id="{7D920725-F1FE-4EEA-94A4-EB1F8C0559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8550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3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5" name="Rectangle 90">
            <a:extLst>
              <a:ext uri="{FF2B5EF4-FFF2-40B4-BE49-F238E27FC236}">
                <a16:creationId xmlns:a16="http://schemas.microsoft.com/office/drawing/2014/main" id="{621522FC-B0F3-4DB3-8B10-D67DC9830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6" name="Rectangle 91">
            <a:extLst>
              <a:ext uri="{FF2B5EF4-FFF2-40B4-BE49-F238E27FC236}">
                <a16:creationId xmlns:a16="http://schemas.microsoft.com/office/drawing/2014/main" id="{AF94FC36-27C0-4AD1-81D7-BD599033DB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5688" y="2022475"/>
            <a:ext cx="3510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: 35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7" name="Rectangle 92">
            <a:extLst>
              <a:ext uri="{FF2B5EF4-FFF2-40B4-BE49-F238E27FC236}">
                <a16:creationId xmlns:a16="http://schemas.microsoft.com/office/drawing/2014/main" id="{CF117065-E483-491F-B55F-4B24750BE9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2386013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99" name="Rectangle 94">
            <a:extLst>
              <a:ext uri="{FF2B5EF4-FFF2-40B4-BE49-F238E27FC236}">
                <a16:creationId xmlns:a16="http://schemas.microsoft.com/office/drawing/2014/main" id="{FA257D16-2760-4166-B0AF-324C3840E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2386013"/>
            <a:ext cx="123591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110 / 1 = 110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01" name="Rectangle 96">
            <a:extLst>
              <a:ext uri="{FF2B5EF4-FFF2-40B4-BE49-F238E27FC236}">
                <a16:creationId xmlns:a16="http://schemas.microsoft.com/office/drawing/2014/main" id="{04C84426-4460-43C4-B709-0D631A5B53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2386013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85 / 1 = 85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03" name="Rectangle 98">
            <a:extLst>
              <a:ext uri="{FF2B5EF4-FFF2-40B4-BE49-F238E27FC236}">
                <a16:creationId xmlns:a16="http://schemas.microsoft.com/office/drawing/2014/main" id="{8F5B4598-2835-49E2-A6D9-E0739B9EF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2386013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35 / 1 = 35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04" name="Rectangle 99">
            <a:extLst>
              <a:ext uri="{FF2B5EF4-FFF2-40B4-BE49-F238E27FC236}">
                <a16:creationId xmlns:a16="http://schemas.microsoft.com/office/drawing/2014/main" id="{72616D7E-5347-41E4-BD6E-6F92A0277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2759075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2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6" name="Rectangle 101">
            <a:extLst>
              <a:ext uri="{FF2B5EF4-FFF2-40B4-BE49-F238E27FC236}">
                <a16:creationId xmlns:a16="http://schemas.microsoft.com/office/drawing/2014/main" id="{CD47093A-0C9B-4E36-A8E7-85B8FB1685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2759075"/>
            <a:ext cx="111889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110 / 2 = 55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08" name="Rectangle 103">
            <a:extLst>
              <a:ext uri="{FF2B5EF4-FFF2-40B4-BE49-F238E27FC236}">
                <a16:creationId xmlns:a16="http://schemas.microsoft.com/office/drawing/2014/main" id="{57E3E9D9-F1CD-476C-AD07-67BA4A67A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2759075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85 / 2 = 42.5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09" name="Rectangle 104">
            <a:extLst>
              <a:ext uri="{FF2B5EF4-FFF2-40B4-BE49-F238E27FC236}">
                <a16:creationId xmlns:a16="http://schemas.microsoft.com/office/drawing/2014/main" id="{3962D9F7-E3E4-4F59-8860-5FE840C9A3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2759075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35 / 2 = 17.5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10" name="Rectangle 105">
            <a:extLst>
              <a:ext uri="{FF2B5EF4-FFF2-40B4-BE49-F238E27FC236}">
                <a16:creationId xmlns:a16="http://schemas.microsoft.com/office/drawing/2014/main" id="{DF8BA3A9-BA5D-4646-AE67-B4C89C0DB6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130550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2" name="Rectangle 107">
            <a:extLst>
              <a:ext uri="{FF2B5EF4-FFF2-40B4-BE49-F238E27FC236}">
                <a16:creationId xmlns:a16="http://schemas.microsoft.com/office/drawing/2014/main" id="{1A744986-A89B-4421-8A9C-C28BCD9208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130550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110 / 3 = 36.66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14" name="Rectangle 109">
            <a:extLst>
              <a:ext uri="{FF2B5EF4-FFF2-40B4-BE49-F238E27FC236}">
                <a16:creationId xmlns:a16="http://schemas.microsoft.com/office/drawing/2014/main" id="{158E7EEF-990C-4C45-92A3-5ECF0DCFEA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1305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85 / 3 = 28.33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15" name="Rectangle 110">
            <a:extLst>
              <a:ext uri="{FF2B5EF4-FFF2-40B4-BE49-F238E27FC236}">
                <a16:creationId xmlns:a16="http://schemas.microsoft.com/office/drawing/2014/main" id="{C9ED7573-750A-4D22-B801-4078A0DEF7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1305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35 / 3 = 11.66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16" name="Rectangle 111">
            <a:extLst>
              <a:ext uri="{FF2B5EF4-FFF2-40B4-BE49-F238E27FC236}">
                <a16:creationId xmlns:a16="http://schemas.microsoft.com/office/drawing/2014/main" id="{4F224C37-0FB7-4F03-A445-393063A6E5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498850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4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7" name="Rectangle 112">
            <a:extLst>
              <a:ext uri="{FF2B5EF4-FFF2-40B4-BE49-F238E27FC236}">
                <a16:creationId xmlns:a16="http://schemas.microsoft.com/office/drawing/2014/main" id="{B39AB7E3-F88C-4DF3-8462-671932F61B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4988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110 / 4 = 27.5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18" name="Rectangle 113">
            <a:extLst>
              <a:ext uri="{FF2B5EF4-FFF2-40B4-BE49-F238E27FC236}">
                <a16:creationId xmlns:a16="http://schemas.microsoft.com/office/drawing/2014/main" id="{643D3BB5-A55A-4211-9338-18FC6D1CE4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4988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85 / 4 = 21.25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19" name="Rectangle 114">
            <a:extLst>
              <a:ext uri="{FF2B5EF4-FFF2-40B4-BE49-F238E27FC236}">
                <a16:creationId xmlns:a16="http://schemas.microsoft.com/office/drawing/2014/main" id="{452C8319-F94F-4C1E-ABB3-01997BDC2B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498850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35 / 4 = 8.75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20" name="Rectangle 115">
            <a:extLst>
              <a:ext uri="{FF2B5EF4-FFF2-40B4-BE49-F238E27FC236}">
                <a16:creationId xmlns:a16="http://schemas.microsoft.com/office/drawing/2014/main" id="{53E2BE39-B10F-4C56-838B-FF17E3609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870325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1" name="Rectangle 116">
            <a:extLst>
              <a:ext uri="{FF2B5EF4-FFF2-40B4-BE49-F238E27FC236}">
                <a16:creationId xmlns:a16="http://schemas.microsoft.com/office/drawing/2014/main" id="{9C4D1A7F-8772-4FE6-9F38-D94E906831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870325"/>
            <a:ext cx="111889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110 / 5 = 22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22" name="Rectangle 117">
            <a:extLst>
              <a:ext uri="{FF2B5EF4-FFF2-40B4-BE49-F238E27FC236}">
                <a16:creationId xmlns:a16="http://schemas.microsoft.com/office/drawing/2014/main" id="{F5B69D9E-8E37-463B-9FFE-D4DC5A91FD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870325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85 / 5 = 17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23" name="Rectangle 118">
            <a:extLst>
              <a:ext uri="{FF2B5EF4-FFF2-40B4-BE49-F238E27FC236}">
                <a16:creationId xmlns:a16="http://schemas.microsoft.com/office/drawing/2014/main" id="{8B4E1FC1-DEF5-4A94-8125-EEE101EEC5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870325"/>
            <a:ext cx="8848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35 / 5 = 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24" name="Rectangle 119">
            <a:extLst>
              <a:ext uri="{FF2B5EF4-FFF2-40B4-BE49-F238E27FC236}">
                <a16:creationId xmlns:a16="http://schemas.microsoft.com/office/drawing/2014/main" id="{FE0B53CF-CD56-475B-9E99-A459AD348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424338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5" name="Rectangle 120">
            <a:extLst>
              <a:ext uri="{FF2B5EF4-FFF2-40B4-BE49-F238E27FC236}">
                <a16:creationId xmlns:a16="http://schemas.microsoft.com/office/drawing/2014/main" id="{DF5D6DAA-3717-43CB-971D-4F3C7F46F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4243388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110 / 6 = 18.33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26" name="Rectangle 121">
            <a:extLst>
              <a:ext uri="{FF2B5EF4-FFF2-40B4-BE49-F238E27FC236}">
                <a16:creationId xmlns:a16="http://schemas.microsoft.com/office/drawing/2014/main" id="{98CB5201-5CCB-452B-AF0C-72A8847852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4243388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85 / 6 = 14.16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27" name="Rectangle 122">
            <a:extLst>
              <a:ext uri="{FF2B5EF4-FFF2-40B4-BE49-F238E27FC236}">
                <a16:creationId xmlns:a16="http://schemas.microsoft.com/office/drawing/2014/main" id="{13C71D6C-9865-4D60-A737-B99D7C370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4243388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35 / 6 = 5.83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28" name="Rectangle 123">
            <a:extLst>
              <a:ext uri="{FF2B5EF4-FFF2-40B4-BE49-F238E27FC236}">
                <a16:creationId xmlns:a16="http://schemas.microsoft.com/office/drawing/2014/main" id="{A8BB73BA-6C02-441D-AA31-78256FBBF4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4614863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9" name="Rectangle 124">
            <a:extLst>
              <a:ext uri="{FF2B5EF4-FFF2-40B4-BE49-F238E27FC236}">
                <a16:creationId xmlns:a16="http://schemas.microsoft.com/office/drawing/2014/main" id="{788E7ACF-EAD2-4907-AAAB-22DE75B857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4614863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110 / 7 = 15.71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30" name="Rectangle 125">
            <a:extLst>
              <a:ext uri="{FF2B5EF4-FFF2-40B4-BE49-F238E27FC236}">
                <a16:creationId xmlns:a16="http://schemas.microsoft.com/office/drawing/2014/main" id="{B0FA0162-F9FD-489C-87A3-8554645642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4614863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85 / 7 = 12.14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31" name="Rectangle 126">
            <a:extLst>
              <a:ext uri="{FF2B5EF4-FFF2-40B4-BE49-F238E27FC236}">
                <a16:creationId xmlns:a16="http://schemas.microsoft.com/office/drawing/2014/main" id="{64F71343-C678-4001-8AA3-83E90AD7D5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4614863"/>
            <a:ext cx="8848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35 / 7 = 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38" name="Fußzeilenplatzhalter 137">
            <a:extLst>
              <a:ext uri="{FF2B5EF4-FFF2-40B4-BE49-F238E27FC236}">
                <a16:creationId xmlns:a16="http://schemas.microsoft.com/office/drawing/2014/main" id="{382883AB-2E0E-469D-970F-271101797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139" name="Foliennummernplatzhalter 138">
            <a:extLst>
              <a:ext uri="{FF2B5EF4-FFF2-40B4-BE49-F238E27FC236}">
                <a16:creationId xmlns:a16="http://schemas.microsoft.com/office/drawing/2014/main" id="{E07602A1-7885-4E15-91B2-5C85DF78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24</a:t>
            </a:fld>
            <a:endParaRPr lang="de-DE"/>
          </a:p>
        </p:txBody>
      </p:sp>
      <p:sp>
        <p:nvSpPr>
          <p:cNvPr id="140" name="Datumsplatzhalter 139">
            <a:extLst>
              <a:ext uri="{FF2B5EF4-FFF2-40B4-BE49-F238E27FC236}">
                <a16:creationId xmlns:a16="http://schemas.microsoft.com/office/drawing/2014/main" id="{51E6DA52-9DEF-42B7-8436-C7C7B40E4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</p:spTree>
    <p:extLst>
      <p:ext uri="{BB962C8B-B14F-4D97-AF65-F5344CB8AC3E}">
        <p14:creationId xmlns:p14="http://schemas.microsoft.com/office/powerpoint/2010/main" val="4100522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/>
      <p:bldP spid="101" grpId="0"/>
      <p:bldP spid="103" grpId="0"/>
      <p:bldP spid="106" grpId="0"/>
      <p:bldP spid="108" grpId="0"/>
      <p:bldP spid="109" grpId="0"/>
      <p:bldP spid="112" grpId="0"/>
      <p:bldP spid="114" grpId="0"/>
      <p:bldP spid="115" grpId="0"/>
      <p:bldP spid="117" grpId="0"/>
      <p:bldP spid="118" grpId="0"/>
      <p:bldP spid="119" grpId="0"/>
      <p:bldP spid="121" grpId="0"/>
      <p:bldP spid="122" grpId="0"/>
      <p:bldP spid="123" grpId="0"/>
      <p:bldP spid="125" grpId="0"/>
      <p:bldP spid="126" grpId="0"/>
      <p:bldP spid="127" grpId="0"/>
      <p:bldP spid="129" grpId="0"/>
      <p:bldP spid="130" grpId="0"/>
      <p:bldP spid="13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>
            <a:extLst>
              <a:ext uri="{FF2B5EF4-FFF2-40B4-BE49-F238E27FC236}">
                <a16:creationId xmlns:a16="http://schemas.microsoft.com/office/drawing/2014/main" id="{1BFFDCE9-1434-D2BB-84FB-106D91E907F2}"/>
              </a:ext>
            </a:extLst>
          </p:cNvPr>
          <p:cNvSpPr txBox="1"/>
          <p:nvPr/>
        </p:nvSpPr>
        <p:spPr>
          <a:xfrm>
            <a:off x="1113087" y="1782103"/>
            <a:ext cx="10950935" cy="345261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hondt_method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pair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&gt;&gt;();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1;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&lt;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+ 1; ++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[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 :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push_back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({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static_cast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/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}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}</a:t>
            </a:r>
          </a:p>
          <a:p>
            <a:pPr>
              <a:lnSpc>
                <a:spcPct val="107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90384CCB-0D85-461C-A53F-0F387098D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pre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/ C++17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73376FB-2318-425B-AE16-E485C4891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0FE4653-9475-445B-B2AC-05F7DE7D1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25</a:t>
            </a:fld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C640875C-D520-4D7F-8CFC-7289E4096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0641E62-49CC-4183-B05A-332341118704}"/>
              </a:ext>
            </a:extLst>
          </p:cNvPr>
          <p:cNvSpPr txBox="1"/>
          <p:nvPr/>
        </p:nvSpPr>
        <p:spPr>
          <a:xfrm>
            <a:off x="11252492" y="1782103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</p:spTree>
    <p:extLst>
      <p:ext uri="{BB962C8B-B14F-4D97-AF65-F5344CB8AC3E}">
        <p14:creationId xmlns:p14="http://schemas.microsoft.com/office/powerpoint/2010/main" val="1396966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platzhalter 2">
            <a:extLst>
              <a:ext uri="{FF2B5EF4-FFF2-40B4-BE49-F238E27FC236}">
                <a16:creationId xmlns:a16="http://schemas.microsoft.com/office/drawing/2014/main" id="{40792BB0-D7BB-93F4-938A-DAC42675F808}"/>
              </a:ext>
            </a:extLst>
          </p:cNvPr>
          <p:cNvSpPr txBox="1">
            <a:spLocks/>
          </p:cNvSpPr>
          <p:nvPr/>
        </p:nvSpPr>
        <p:spPr>
          <a:xfrm>
            <a:off x="2713039" y="4966626"/>
            <a:ext cx="7739064" cy="340388"/>
          </a:xfrm>
          <a:prstGeom prst="rect">
            <a:avLst/>
          </a:prstGeom>
          <a:solidFill>
            <a:srgbClr val="FFE699">
              <a:alpha val="40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endParaRPr lang="de-DE" sz="6000" b="1" dirty="0">
              <a:latin typeface="+mj-lt"/>
              <a:ea typeface="+mj-ea"/>
              <a:cs typeface="+mj-cs"/>
            </a:endParaRPr>
          </a:p>
        </p:txBody>
      </p:sp>
      <p:sp>
        <p:nvSpPr>
          <p:cNvPr id="141" name="Textplatzhalter 2">
            <a:extLst>
              <a:ext uri="{FF2B5EF4-FFF2-40B4-BE49-F238E27FC236}">
                <a16:creationId xmlns:a16="http://schemas.microsoft.com/office/drawing/2014/main" id="{6B6F38F4-3E9D-B5F7-38AF-521857514DD7}"/>
              </a:ext>
            </a:extLst>
          </p:cNvPr>
          <p:cNvSpPr txBox="1">
            <a:spLocks/>
          </p:cNvSpPr>
          <p:nvPr/>
        </p:nvSpPr>
        <p:spPr>
          <a:xfrm>
            <a:off x="2706687" y="1695940"/>
            <a:ext cx="7739064" cy="647211"/>
          </a:xfrm>
          <a:prstGeom prst="rect">
            <a:avLst/>
          </a:prstGeom>
          <a:solidFill>
            <a:srgbClr val="FFE699">
              <a:alpha val="40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70000" lnSpcReduction="20000"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endParaRPr lang="de-DE" sz="6000" b="1" dirty="0">
              <a:latin typeface="+mj-lt"/>
              <a:ea typeface="+mj-ea"/>
              <a:cs typeface="+mj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6E4761A-CD5D-4CF0-AD17-6C9ED78C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pre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/ C++17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9264CFAA-C969-4B53-918A-AE8280CA00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1704975"/>
            <a:ext cx="636588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2532111-28AC-4ECA-83F3-02396F7A2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1704975"/>
            <a:ext cx="2363788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04EDF0E4-8BF2-4300-B61B-5C9E8E089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1704975"/>
            <a:ext cx="2362200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2F95C8E8-5CF2-4D3D-AD87-7E34642E1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1704975"/>
            <a:ext cx="2363788" cy="6413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F2DA8947-A474-4A0B-9AE3-0B3078C9D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2344738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C023D19B-9C7A-4527-A114-CC124C37CB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2344738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B6CADA74-A360-42B1-BB42-5DEBDBB03B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2344738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DE7B0546-7118-4BBE-8212-A416AD72E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2344738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1075603-23B5-4960-BCE3-EE0BDF07A0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2344738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CEEB659E-06C0-4FC3-9623-E1A1709503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2344738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3BB586EB-A2B4-4949-94B1-CB717D7A73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2346325"/>
            <a:ext cx="1731963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Rectangle 16">
            <a:extLst>
              <a:ext uri="{FF2B5EF4-FFF2-40B4-BE49-F238E27FC236}">
                <a16:creationId xmlns:a16="http://schemas.microsoft.com/office/drawing/2014/main" id="{B7F574D4-5E73-4E32-8345-5C1FF5BD7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2716213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4CC0BD13-469D-4800-A122-6F881783CA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2716213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3" name="Rectangle 18">
            <a:extLst>
              <a:ext uri="{FF2B5EF4-FFF2-40B4-BE49-F238E27FC236}">
                <a16:creationId xmlns:a16="http://schemas.microsoft.com/office/drawing/2014/main" id="{7D25212C-0099-4AC8-81B4-6E445FEEC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2716213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4DECB924-0E6D-4408-A670-FCA898DC5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2716213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5" name="Rectangle 20">
            <a:extLst>
              <a:ext uri="{FF2B5EF4-FFF2-40B4-BE49-F238E27FC236}">
                <a16:creationId xmlns:a16="http://schemas.microsoft.com/office/drawing/2014/main" id="{FAE74CC4-EB74-4752-82D3-0B5FC15262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2716213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4260BC90-03C6-4914-BDD9-ABD1859A7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2716213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0B90A31D-86D0-4F46-9A72-D431AC94FD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2716213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8" name="Rectangle 23">
            <a:extLst>
              <a:ext uri="{FF2B5EF4-FFF2-40B4-BE49-F238E27FC236}">
                <a16:creationId xmlns:a16="http://schemas.microsoft.com/office/drawing/2014/main" id="{F3339264-902D-427A-8614-358D506993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087688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0D304C10-99A7-4F9E-987E-B882346005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087688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17381166-26C3-4DAA-A529-FA132ABA42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087688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1" name="Rectangle 26">
            <a:extLst>
              <a:ext uri="{FF2B5EF4-FFF2-40B4-BE49-F238E27FC236}">
                <a16:creationId xmlns:a16="http://schemas.microsoft.com/office/drawing/2014/main" id="{1F54C083-AB45-4F01-B7BE-F106A8B259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087688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274C7D3D-81BC-4CDD-9B1B-1DAFCB03C2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087688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D79ADAFC-7B72-405C-89B0-685A0C99DA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087688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22A4F0E5-1ECA-463B-B914-34ADF131A4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087688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5" name="Rectangle 30">
            <a:extLst>
              <a:ext uri="{FF2B5EF4-FFF2-40B4-BE49-F238E27FC236}">
                <a16:creationId xmlns:a16="http://schemas.microsoft.com/office/drawing/2014/main" id="{2065576F-077A-4066-A646-5B96DF31C6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459163"/>
            <a:ext cx="6365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6" name="Rectangle 31">
            <a:extLst>
              <a:ext uri="{FF2B5EF4-FFF2-40B4-BE49-F238E27FC236}">
                <a16:creationId xmlns:a16="http://schemas.microsoft.com/office/drawing/2014/main" id="{50FDA8DE-FBC9-42E2-87E7-ADBC3ABF9C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459163"/>
            <a:ext cx="6746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7" name="Rectangle 32">
            <a:extLst>
              <a:ext uri="{FF2B5EF4-FFF2-40B4-BE49-F238E27FC236}">
                <a16:creationId xmlns:a16="http://schemas.microsoft.com/office/drawing/2014/main" id="{C365F4B3-3339-4B41-9818-8CBA1DC1C6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459163"/>
            <a:ext cx="1689100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8" name="Rectangle 33">
            <a:extLst>
              <a:ext uri="{FF2B5EF4-FFF2-40B4-BE49-F238E27FC236}">
                <a16:creationId xmlns:a16="http://schemas.microsoft.com/office/drawing/2014/main" id="{4988D014-D923-495A-954F-E67CF56699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459163"/>
            <a:ext cx="619125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F46C7688-9EEE-4564-BCDB-94034A996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459163"/>
            <a:ext cx="1743075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0" name="Rectangle 35">
            <a:extLst>
              <a:ext uri="{FF2B5EF4-FFF2-40B4-BE49-F238E27FC236}">
                <a16:creationId xmlns:a16="http://schemas.microsoft.com/office/drawing/2014/main" id="{3F4697BC-051A-47FA-A704-E9C56CDA86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459163"/>
            <a:ext cx="63023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1" name="Rectangle 36">
            <a:extLst>
              <a:ext uri="{FF2B5EF4-FFF2-40B4-BE49-F238E27FC236}">
                <a16:creationId xmlns:a16="http://schemas.microsoft.com/office/drawing/2014/main" id="{60E56D09-4454-4436-A503-221635094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459163"/>
            <a:ext cx="1731963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2" name="Rectangle 37">
            <a:extLst>
              <a:ext uri="{FF2B5EF4-FFF2-40B4-BE49-F238E27FC236}">
                <a16:creationId xmlns:a16="http://schemas.microsoft.com/office/drawing/2014/main" id="{95B18932-B454-482E-BECD-EF59C0339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829050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3" name="Rectangle 38">
            <a:extLst>
              <a:ext uri="{FF2B5EF4-FFF2-40B4-BE49-F238E27FC236}">
                <a16:creationId xmlns:a16="http://schemas.microsoft.com/office/drawing/2014/main" id="{11CA12E0-2D37-4C75-B02B-EE578426AD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829050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4" name="Rectangle 39">
            <a:extLst>
              <a:ext uri="{FF2B5EF4-FFF2-40B4-BE49-F238E27FC236}">
                <a16:creationId xmlns:a16="http://schemas.microsoft.com/office/drawing/2014/main" id="{2606993C-3DFC-442A-847A-589164948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829050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5" name="Rectangle 40">
            <a:extLst>
              <a:ext uri="{FF2B5EF4-FFF2-40B4-BE49-F238E27FC236}">
                <a16:creationId xmlns:a16="http://schemas.microsoft.com/office/drawing/2014/main" id="{C4523666-AEF3-4BAE-995C-3D406BE81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829050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6" name="Rectangle 41">
            <a:extLst>
              <a:ext uri="{FF2B5EF4-FFF2-40B4-BE49-F238E27FC236}">
                <a16:creationId xmlns:a16="http://schemas.microsoft.com/office/drawing/2014/main" id="{C8CCF596-CDB8-4E1A-B019-34800F7D24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829050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7" name="Rectangle 42">
            <a:extLst>
              <a:ext uri="{FF2B5EF4-FFF2-40B4-BE49-F238E27FC236}">
                <a16:creationId xmlns:a16="http://schemas.microsoft.com/office/drawing/2014/main" id="{D9195EA3-338B-4B31-8D61-A051543685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829050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48" name="Rectangle 43">
            <a:extLst>
              <a:ext uri="{FF2B5EF4-FFF2-40B4-BE49-F238E27FC236}">
                <a16:creationId xmlns:a16="http://schemas.microsoft.com/office/drawing/2014/main" id="{872B6872-565F-4BEE-BA32-F67D2985B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829050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9" name="Rectangle 44">
            <a:extLst>
              <a:ext uri="{FF2B5EF4-FFF2-40B4-BE49-F238E27FC236}">
                <a16:creationId xmlns:a16="http://schemas.microsoft.com/office/drawing/2014/main" id="{A821FBBB-CEB4-4CE4-B512-C5A14379E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200525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0" name="Rectangle 45">
            <a:extLst>
              <a:ext uri="{FF2B5EF4-FFF2-40B4-BE49-F238E27FC236}">
                <a16:creationId xmlns:a16="http://schemas.microsoft.com/office/drawing/2014/main" id="{4114E522-CEB8-4245-AC10-0273E587FE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200525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1" name="Rectangle 46">
            <a:extLst>
              <a:ext uri="{FF2B5EF4-FFF2-40B4-BE49-F238E27FC236}">
                <a16:creationId xmlns:a16="http://schemas.microsoft.com/office/drawing/2014/main" id="{0F2D90CF-E965-48EE-B75B-925772A2B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4200525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2" name="Rectangle 47">
            <a:extLst>
              <a:ext uri="{FF2B5EF4-FFF2-40B4-BE49-F238E27FC236}">
                <a16:creationId xmlns:a16="http://schemas.microsoft.com/office/drawing/2014/main" id="{DA193FA6-F075-4041-AE7F-67E7FD083A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200525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3" name="Rectangle 48">
            <a:extLst>
              <a:ext uri="{FF2B5EF4-FFF2-40B4-BE49-F238E27FC236}">
                <a16:creationId xmlns:a16="http://schemas.microsoft.com/office/drawing/2014/main" id="{280493C7-462C-4419-AE65-D438E3741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4200525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4" name="Rectangle 49">
            <a:extLst>
              <a:ext uri="{FF2B5EF4-FFF2-40B4-BE49-F238E27FC236}">
                <a16:creationId xmlns:a16="http://schemas.microsoft.com/office/drawing/2014/main" id="{CB6852E0-EF69-4143-856A-6D044C601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200525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5" name="Rectangle 50">
            <a:extLst>
              <a:ext uri="{FF2B5EF4-FFF2-40B4-BE49-F238E27FC236}">
                <a16:creationId xmlns:a16="http://schemas.microsoft.com/office/drawing/2014/main" id="{38931CF3-1C21-438A-9748-2E78B7FCB9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4200525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6" name="Rectangle 51">
            <a:extLst>
              <a:ext uri="{FF2B5EF4-FFF2-40B4-BE49-F238E27FC236}">
                <a16:creationId xmlns:a16="http://schemas.microsoft.com/office/drawing/2014/main" id="{CA4B9833-0FEB-455C-B3EB-A6065B178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572000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7" name="Rectangle 52">
            <a:extLst>
              <a:ext uri="{FF2B5EF4-FFF2-40B4-BE49-F238E27FC236}">
                <a16:creationId xmlns:a16="http://schemas.microsoft.com/office/drawing/2014/main" id="{301F0AD9-6572-47A4-86CC-C601F04DB8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572000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58" name="Rectangle 53">
            <a:extLst>
              <a:ext uri="{FF2B5EF4-FFF2-40B4-BE49-F238E27FC236}">
                <a16:creationId xmlns:a16="http://schemas.microsoft.com/office/drawing/2014/main" id="{78EA5A8B-4894-43D4-865A-FA6C8F1860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4572000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9" name="Rectangle 54">
            <a:extLst>
              <a:ext uri="{FF2B5EF4-FFF2-40B4-BE49-F238E27FC236}">
                <a16:creationId xmlns:a16="http://schemas.microsoft.com/office/drawing/2014/main" id="{1489C8A9-D000-48E0-AF72-EDB8F812C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572000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0" name="Rectangle 55">
            <a:extLst>
              <a:ext uri="{FF2B5EF4-FFF2-40B4-BE49-F238E27FC236}">
                <a16:creationId xmlns:a16="http://schemas.microsoft.com/office/drawing/2014/main" id="{6D3BC039-1D46-4379-B2F0-5DDF4A8AE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4572000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1" name="Rectangle 56">
            <a:extLst>
              <a:ext uri="{FF2B5EF4-FFF2-40B4-BE49-F238E27FC236}">
                <a16:creationId xmlns:a16="http://schemas.microsoft.com/office/drawing/2014/main" id="{172037AE-3B74-43C1-BA23-D03E4AED53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572000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2" name="Rectangle 57">
            <a:extLst>
              <a:ext uri="{FF2B5EF4-FFF2-40B4-BE49-F238E27FC236}">
                <a16:creationId xmlns:a16="http://schemas.microsoft.com/office/drawing/2014/main" id="{B2BA3E62-7031-43D7-A633-9DA20E1E2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4572000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3" name="Rectangle 58">
            <a:extLst>
              <a:ext uri="{FF2B5EF4-FFF2-40B4-BE49-F238E27FC236}">
                <a16:creationId xmlns:a16="http://schemas.microsoft.com/office/drawing/2014/main" id="{55006F63-2252-4449-A6E4-6D9F55E8B6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943475"/>
            <a:ext cx="6365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4" name="Rectangle 59">
            <a:extLst>
              <a:ext uri="{FF2B5EF4-FFF2-40B4-BE49-F238E27FC236}">
                <a16:creationId xmlns:a16="http://schemas.microsoft.com/office/drawing/2014/main" id="{6006B225-3B7D-4725-AF71-BDAB06F4FC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943475"/>
            <a:ext cx="2363788" cy="3698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5" name="Rectangle 60">
            <a:extLst>
              <a:ext uri="{FF2B5EF4-FFF2-40B4-BE49-F238E27FC236}">
                <a16:creationId xmlns:a16="http://schemas.microsoft.com/office/drawing/2014/main" id="{86F53E47-9533-44CD-BBC9-7F39B3E2FF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943475"/>
            <a:ext cx="2362200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6" name="Rectangle 61">
            <a:extLst>
              <a:ext uri="{FF2B5EF4-FFF2-40B4-BE49-F238E27FC236}">
                <a16:creationId xmlns:a16="http://schemas.microsoft.com/office/drawing/2014/main" id="{049BFBAF-DB95-432A-8C8A-6FEF26526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943475"/>
            <a:ext cx="23637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7" name="Line 62">
            <a:extLst>
              <a:ext uri="{FF2B5EF4-FFF2-40B4-BE49-F238E27FC236}">
                <a16:creationId xmlns:a16="http://schemas.microsoft.com/office/drawing/2014/main" id="{C367F1DF-A460-4453-A80D-D105DB591BBA}"/>
              </a:ext>
            </a:extLst>
          </p:cNvPr>
          <p:cNvSpPr>
            <a:spLocks noChangeShapeType="1"/>
          </p:cNvSpPr>
          <p:nvPr/>
        </p:nvSpPr>
        <p:spPr bwMode="auto">
          <a:xfrm>
            <a:off x="3343275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8" name="Line 63">
            <a:extLst>
              <a:ext uri="{FF2B5EF4-FFF2-40B4-BE49-F238E27FC236}">
                <a16:creationId xmlns:a16="http://schemas.microsoft.com/office/drawing/2014/main" id="{421BF004-4284-450B-A6C2-8E95EB686F14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7963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9" name="Line 64">
            <a:extLst>
              <a:ext uri="{FF2B5EF4-FFF2-40B4-BE49-F238E27FC236}">
                <a16:creationId xmlns:a16="http://schemas.microsoft.com/office/drawing/2014/main" id="{833A4D58-0FF3-45E3-B0F5-63E523148B0A}"/>
              </a:ext>
            </a:extLst>
          </p:cNvPr>
          <p:cNvSpPr>
            <a:spLocks noChangeShapeType="1"/>
          </p:cNvSpPr>
          <p:nvPr/>
        </p:nvSpPr>
        <p:spPr bwMode="auto">
          <a:xfrm>
            <a:off x="5707063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0" name="Line 65">
            <a:extLst>
              <a:ext uri="{FF2B5EF4-FFF2-40B4-BE49-F238E27FC236}">
                <a16:creationId xmlns:a16="http://schemas.microsoft.com/office/drawing/2014/main" id="{3C4303E2-9ECF-4624-A211-88640DF84CBD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6188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1" name="Line 66">
            <a:extLst>
              <a:ext uri="{FF2B5EF4-FFF2-40B4-BE49-F238E27FC236}">
                <a16:creationId xmlns:a16="http://schemas.microsoft.com/office/drawing/2014/main" id="{DB4A5EF5-9E69-4367-B39B-6C4D4F9A2137}"/>
              </a:ext>
            </a:extLst>
          </p:cNvPr>
          <p:cNvSpPr>
            <a:spLocks noChangeShapeType="1"/>
          </p:cNvSpPr>
          <p:nvPr/>
        </p:nvSpPr>
        <p:spPr bwMode="auto">
          <a:xfrm>
            <a:off x="8069263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2" name="Line 67">
            <a:extLst>
              <a:ext uri="{FF2B5EF4-FFF2-40B4-BE49-F238E27FC236}">
                <a16:creationId xmlns:a16="http://schemas.microsoft.com/office/drawing/2014/main" id="{1BAE7D23-95E7-4C23-A7D2-28AB2EB8D119}"/>
              </a:ext>
            </a:extLst>
          </p:cNvPr>
          <p:cNvSpPr>
            <a:spLocks noChangeShapeType="1"/>
          </p:cNvSpPr>
          <p:nvPr/>
        </p:nvSpPr>
        <p:spPr bwMode="auto">
          <a:xfrm>
            <a:off x="8699500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73" name="Line 68">
            <a:extLst>
              <a:ext uri="{FF2B5EF4-FFF2-40B4-BE49-F238E27FC236}">
                <a16:creationId xmlns:a16="http://schemas.microsoft.com/office/drawing/2014/main" id="{50A7564D-B531-408E-A73D-A209B0B56B79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2346325"/>
            <a:ext cx="7739063" cy="0"/>
          </a:xfrm>
          <a:prstGeom prst="line">
            <a:avLst/>
          </a:prstGeom>
          <a:noFill/>
          <a:ln w="381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4" name="Line 69">
            <a:extLst>
              <a:ext uri="{FF2B5EF4-FFF2-40B4-BE49-F238E27FC236}">
                <a16:creationId xmlns:a16="http://schemas.microsoft.com/office/drawing/2014/main" id="{9D88A8BA-5C4E-4CDF-AE11-CBD962D91F3C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271621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5" name="Line 70">
            <a:extLst>
              <a:ext uri="{FF2B5EF4-FFF2-40B4-BE49-F238E27FC236}">
                <a16:creationId xmlns:a16="http://schemas.microsoft.com/office/drawing/2014/main" id="{94A42C4D-A31F-43D7-AC5C-967BF6FFFC42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087688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6" name="Line 71">
            <a:extLst>
              <a:ext uri="{FF2B5EF4-FFF2-40B4-BE49-F238E27FC236}">
                <a16:creationId xmlns:a16="http://schemas.microsoft.com/office/drawing/2014/main" id="{FA078D8C-FFC5-41BA-B7BE-F13BD268F7F6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45916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7" name="Line 72">
            <a:extLst>
              <a:ext uri="{FF2B5EF4-FFF2-40B4-BE49-F238E27FC236}">
                <a16:creationId xmlns:a16="http://schemas.microsoft.com/office/drawing/2014/main" id="{70A457C2-B0F7-45B6-BDEC-7DE4549EBC46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829050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8" name="Line 73">
            <a:extLst>
              <a:ext uri="{FF2B5EF4-FFF2-40B4-BE49-F238E27FC236}">
                <a16:creationId xmlns:a16="http://schemas.microsoft.com/office/drawing/2014/main" id="{CD644BFE-2DDF-4BFA-955F-7F95E6D02DF4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200525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9" name="Line 74">
            <a:extLst>
              <a:ext uri="{FF2B5EF4-FFF2-40B4-BE49-F238E27FC236}">
                <a16:creationId xmlns:a16="http://schemas.microsoft.com/office/drawing/2014/main" id="{955B8FE3-8659-4F39-B555-BFE66649F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572000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0" name="Line 75">
            <a:extLst>
              <a:ext uri="{FF2B5EF4-FFF2-40B4-BE49-F238E27FC236}">
                <a16:creationId xmlns:a16="http://schemas.microsoft.com/office/drawing/2014/main" id="{D18240EE-04B6-45E3-B2C6-41F94A70FD75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943475"/>
            <a:ext cx="7739063" cy="0"/>
          </a:xfrm>
          <a:prstGeom prst="line">
            <a:avLst/>
          </a:prstGeom>
          <a:noFill/>
          <a:ln w="381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1" name="Line 76">
            <a:extLst>
              <a:ext uri="{FF2B5EF4-FFF2-40B4-BE49-F238E27FC236}">
                <a16:creationId xmlns:a16="http://schemas.microsoft.com/office/drawing/2014/main" id="{30FB19FF-CD40-4A59-B030-06C64C96B4BF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6688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2" name="Line 77">
            <a:extLst>
              <a:ext uri="{FF2B5EF4-FFF2-40B4-BE49-F238E27FC236}">
                <a16:creationId xmlns:a16="http://schemas.microsoft.com/office/drawing/2014/main" id="{CC8733FD-2E8B-4059-81ED-4363F23E0B4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433050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3" name="Line 78">
            <a:extLst>
              <a:ext uri="{FF2B5EF4-FFF2-40B4-BE49-F238E27FC236}">
                <a16:creationId xmlns:a16="http://schemas.microsoft.com/office/drawing/2014/main" id="{CB01D70A-331F-4B41-90BA-86545A89222D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1704975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4" name="Line 79">
            <a:extLst>
              <a:ext uri="{FF2B5EF4-FFF2-40B4-BE49-F238E27FC236}">
                <a16:creationId xmlns:a16="http://schemas.microsoft.com/office/drawing/2014/main" id="{10B7B6A4-2E01-4827-AAF5-2D82ED969CA3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531336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5" name="Rectangle 80">
            <a:extLst>
              <a:ext uri="{FF2B5EF4-FFF2-40B4-BE49-F238E27FC236}">
                <a16:creationId xmlns:a16="http://schemas.microsoft.com/office/drawing/2014/main" id="{E34E46DF-B0DE-4451-8F4B-0A0163C66D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6" name="Rectangle 81">
            <a:extLst>
              <a:ext uri="{FF2B5EF4-FFF2-40B4-BE49-F238E27FC236}">
                <a16:creationId xmlns:a16="http://schemas.microsoft.com/office/drawing/2014/main" id="{83255327-88C2-43A3-A02F-E03F08A69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2563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7" name="Rectangle 82">
            <a:extLst>
              <a:ext uri="{FF2B5EF4-FFF2-40B4-BE49-F238E27FC236}">
                <a16:creationId xmlns:a16="http://schemas.microsoft.com/office/drawing/2014/main" id="{4163BED2-E68B-48D5-AE33-01A9C9F8F7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88" name="Rectangle 83">
            <a:extLst>
              <a:ext uri="{FF2B5EF4-FFF2-40B4-BE49-F238E27FC236}">
                <a16:creationId xmlns:a16="http://schemas.microsoft.com/office/drawing/2014/main" id="{B3C02BE2-F058-4DB1-9E4C-5B6F312022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9700" y="2022475"/>
            <a:ext cx="4680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: 110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9" name="Rectangle 84">
            <a:extLst>
              <a:ext uri="{FF2B5EF4-FFF2-40B4-BE49-F238E27FC236}">
                <a16:creationId xmlns:a16="http://schemas.microsoft.com/office/drawing/2014/main" id="{D832ABD9-7DF9-43D2-BBB6-C1C84562B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0" name="Rectangle 85">
            <a:extLst>
              <a:ext uri="{FF2B5EF4-FFF2-40B4-BE49-F238E27FC236}">
                <a16:creationId xmlns:a16="http://schemas.microsoft.com/office/drawing/2014/main" id="{26EEFD2B-85B0-4A01-AD1D-AA64C16786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4763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2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1" name="Rectangle 86">
            <a:extLst>
              <a:ext uri="{FF2B5EF4-FFF2-40B4-BE49-F238E27FC236}">
                <a16:creationId xmlns:a16="http://schemas.microsoft.com/office/drawing/2014/main" id="{B8001D95-C6F1-44D2-AD59-8E95452129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2" name="Rectangle 87">
            <a:extLst>
              <a:ext uri="{FF2B5EF4-FFF2-40B4-BE49-F238E27FC236}">
                <a16:creationId xmlns:a16="http://schemas.microsoft.com/office/drawing/2014/main" id="{FCAB9E7E-665E-424A-8DBE-D38A37934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1900" y="2022475"/>
            <a:ext cx="3510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: 85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3" name="Rectangle 88">
            <a:extLst>
              <a:ext uri="{FF2B5EF4-FFF2-40B4-BE49-F238E27FC236}">
                <a16:creationId xmlns:a16="http://schemas.microsoft.com/office/drawing/2014/main" id="{321B5CDF-2063-47BB-9DE1-03939AF3C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4" name="Rectangle 89">
            <a:extLst>
              <a:ext uri="{FF2B5EF4-FFF2-40B4-BE49-F238E27FC236}">
                <a16:creationId xmlns:a16="http://schemas.microsoft.com/office/drawing/2014/main" id="{7D920725-F1FE-4EEA-94A4-EB1F8C0559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8550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3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5" name="Rectangle 90">
            <a:extLst>
              <a:ext uri="{FF2B5EF4-FFF2-40B4-BE49-F238E27FC236}">
                <a16:creationId xmlns:a16="http://schemas.microsoft.com/office/drawing/2014/main" id="{621522FC-B0F3-4DB3-8B10-D67DC9830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6" name="Rectangle 91">
            <a:extLst>
              <a:ext uri="{FF2B5EF4-FFF2-40B4-BE49-F238E27FC236}">
                <a16:creationId xmlns:a16="http://schemas.microsoft.com/office/drawing/2014/main" id="{AF94FC36-27C0-4AD1-81D7-BD599033DB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5688" y="2022475"/>
            <a:ext cx="3510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: 35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7" name="Rectangle 92">
            <a:extLst>
              <a:ext uri="{FF2B5EF4-FFF2-40B4-BE49-F238E27FC236}">
                <a16:creationId xmlns:a16="http://schemas.microsoft.com/office/drawing/2014/main" id="{CF117065-E483-491F-B55F-4B24750BE9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2386013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98" name="Rectangle 93">
            <a:extLst>
              <a:ext uri="{FF2B5EF4-FFF2-40B4-BE49-F238E27FC236}">
                <a16:creationId xmlns:a16="http://schemas.microsoft.com/office/drawing/2014/main" id="{01515182-7B4F-41A3-8452-15FFE438FA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2386013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(1)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99" name="Rectangle 94">
            <a:extLst>
              <a:ext uri="{FF2B5EF4-FFF2-40B4-BE49-F238E27FC236}">
                <a16:creationId xmlns:a16="http://schemas.microsoft.com/office/drawing/2014/main" id="{FA257D16-2760-4166-B0AF-324C3840E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2386013"/>
            <a:ext cx="123591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1 = 110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0" name="Rectangle 95">
            <a:extLst>
              <a:ext uri="{FF2B5EF4-FFF2-40B4-BE49-F238E27FC236}">
                <a16:creationId xmlns:a16="http://schemas.microsoft.com/office/drawing/2014/main" id="{34432FE0-D386-4638-877E-D4DC6E5FC5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2386013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(2)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01" name="Rectangle 96">
            <a:extLst>
              <a:ext uri="{FF2B5EF4-FFF2-40B4-BE49-F238E27FC236}">
                <a16:creationId xmlns:a16="http://schemas.microsoft.com/office/drawing/2014/main" id="{04C84426-4460-43C4-B709-0D631A5B53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2386013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1 = 85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2" name="Rectangle 97">
            <a:extLst>
              <a:ext uri="{FF2B5EF4-FFF2-40B4-BE49-F238E27FC236}">
                <a16:creationId xmlns:a16="http://schemas.microsoft.com/office/drawing/2014/main" id="{B12290D3-0D68-4FB9-B837-C7534AC660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2386013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(6)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03" name="Rectangle 98">
            <a:extLst>
              <a:ext uri="{FF2B5EF4-FFF2-40B4-BE49-F238E27FC236}">
                <a16:creationId xmlns:a16="http://schemas.microsoft.com/office/drawing/2014/main" id="{8F5B4598-2835-49E2-A6D9-E0739B9EF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2386013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1 = 35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4" name="Rectangle 99">
            <a:extLst>
              <a:ext uri="{FF2B5EF4-FFF2-40B4-BE49-F238E27FC236}">
                <a16:creationId xmlns:a16="http://schemas.microsoft.com/office/drawing/2014/main" id="{72616D7E-5347-41E4-BD6E-6F92A0277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2759075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2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5" name="Rectangle 100">
            <a:extLst>
              <a:ext uri="{FF2B5EF4-FFF2-40B4-BE49-F238E27FC236}">
                <a16:creationId xmlns:a16="http://schemas.microsoft.com/office/drawing/2014/main" id="{7443BF67-1E22-478D-A0C2-2BA8D73E8B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2759075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(3)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06" name="Rectangle 101">
            <a:extLst>
              <a:ext uri="{FF2B5EF4-FFF2-40B4-BE49-F238E27FC236}">
                <a16:creationId xmlns:a16="http://schemas.microsoft.com/office/drawing/2014/main" id="{CD47093A-0C9B-4E36-A8E7-85B8FB1685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2759075"/>
            <a:ext cx="111889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2 = 55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7" name="Rectangle 102">
            <a:extLst>
              <a:ext uri="{FF2B5EF4-FFF2-40B4-BE49-F238E27FC236}">
                <a16:creationId xmlns:a16="http://schemas.microsoft.com/office/drawing/2014/main" id="{C16D6596-09A6-409C-9487-A22A4B28EF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2759075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(4)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08" name="Rectangle 103">
            <a:extLst>
              <a:ext uri="{FF2B5EF4-FFF2-40B4-BE49-F238E27FC236}">
                <a16:creationId xmlns:a16="http://schemas.microsoft.com/office/drawing/2014/main" id="{57E3E9D9-F1CD-476C-AD07-67BA4A67A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2759075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2 = 42.5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9" name="Rectangle 104">
            <a:extLst>
              <a:ext uri="{FF2B5EF4-FFF2-40B4-BE49-F238E27FC236}">
                <a16:creationId xmlns:a16="http://schemas.microsoft.com/office/drawing/2014/main" id="{3962D9F7-E3E4-4F59-8860-5FE840C9A3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2759075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2 = 17.5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0" name="Rectangle 105">
            <a:extLst>
              <a:ext uri="{FF2B5EF4-FFF2-40B4-BE49-F238E27FC236}">
                <a16:creationId xmlns:a16="http://schemas.microsoft.com/office/drawing/2014/main" id="{DF8BA3A9-BA5D-4646-AE67-B4C89C0DB6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130550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1" name="Rectangle 106">
            <a:extLst>
              <a:ext uri="{FF2B5EF4-FFF2-40B4-BE49-F238E27FC236}">
                <a16:creationId xmlns:a16="http://schemas.microsoft.com/office/drawing/2014/main" id="{605C6109-F4D7-4A09-AB74-65392E79D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3130550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(5)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12" name="Rectangle 107">
            <a:extLst>
              <a:ext uri="{FF2B5EF4-FFF2-40B4-BE49-F238E27FC236}">
                <a16:creationId xmlns:a16="http://schemas.microsoft.com/office/drawing/2014/main" id="{1A744986-A89B-4421-8A9C-C28BCD9208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130550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3 = 36.66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3" name="Rectangle 108">
            <a:extLst>
              <a:ext uri="{FF2B5EF4-FFF2-40B4-BE49-F238E27FC236}">
                <a16:creationId xmlns:a16="http://schemas.microsoft.com/office/drawing/2014/main" id="{D1944EBC-A864-4495-9C33-C93BC6168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3130550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(7)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14" name="Rectangle 109">
            <a:extLst>
              <a:ext uri="{FF2B5EF4-FFF2-40B4-BE49-F238E27FC236}">
                <a16:creationId xmlns:a16="http://schemas.microsoft.com/office/drawing/2014/main" id="{158E7EEF-990C-4C45-92A3-5ECF0DCFEA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1305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3 = 28.33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5" name="Rectangle 110">
            <a:extLst>
              <a:ext uri="{FF2B5EF4-FFF2-40B4-BE49-F238E27FC236}">
                <a16:creationId xmlns:a16="http://schemas.microsoft.com/office/drawing/2014/main" id="{C9ED7573-750A-4D22-B801-4078A0DEF7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1305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3 = 11.66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6" name="Rectangle 111">
            <a:extLst>
              <a:ext uri="{FF2B5EF4-FFF2-40B4-BE49-F238E27FC236}">
                <a16:creationId xmlns:a16="http://schemas.microsoft.com/office/drawing/2014/main" id="{4F224C37-0FB7-4F03-A445-393063A6E5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498850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4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7" name="Rectangle 112">
            <a:extLst>
              <a:ext uri="{FF2B5EF4-FFF2-40B4-BE49-F238E27FC236}">
                <a16:creationId xmlns:a16="http://schemas.microsoft.com/office/drawing/2014/main" id="{B39AB7E3-F88C-4DF3-8462-671932F61B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4988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4 = 27.5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8" name="Rectangle 113">
            <a:extLst>
              <a:ext uri="{FF2B5EF4-FFF2-40B4-BE49-F238E27FC236}">
                <a16:creationId xmlns:a16="http://schemas.microsoft.com/office/drawing/2014/main" id="{643D3BB5-A55A-4211-9338-18FC6D1CE4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4988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4 = 21.25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9" name="Rectangle 114">
            <a:extLst>
              <a:ext uri="{FF2B5EF4-FFF2-40B4-BE49-F238E27FC236}">
                <a16:creationId xmlns:a16="http://schemas.microsoft.com/office/drawing/2014/main" id="{452C8319-F94F-4C1E-ABB3-01997BDC2B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498850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4 = 8.75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0" name="Rectangle 115">
            <a:extLst>
              <a:ext uri="{FF2B5EF4-FFF2-40B4-BE49-F238E27FC236}">
                <a16:creationId xmlns:a16="http://schemas.microsoft.com/office/drawing/2014/main" id="{53E2BE39-B10F-4C56-838B-FF17E3609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870325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1" name="Rectangle 116">
            <a:extLst>
              <a:ext uri="{FF2B5EF4-FFF2-40B4-BE49-F238E27FC236}">
                <a16:creationId xmlns:a16="http://schemas.microsoft.com/office/drawing/2014/main" id="{9C4D1A7F-8772-4FE6-9F38-D94E906831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870325"/>
            <a:ext cx="111889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5 = 22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2" name="Rectangle 117">
            <a:extLst>
              <a:ext uri="{FF2B5EF4-FFF2-40B4-BE49-F238E27FC236}">
                <a16:creationId xmlns:a16="http://schemas.microsoft.com/office/drawing/2014/main" id="{F5B69D9E-8E37-463B-9FFE-D4DC5A91FD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870325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5 = 17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3" name="Rectangle 118">
            <a:extLst>
              <a:ext uri="{FF2B5EF4-FFF2-40B4-BE49-F238E27FC236}">
                <a16:creationId xmlns:a16="http://schemas.microsoft.com/office/drawing/2014/main" id="{8B4E1FC1-DEF5-4A94-8125-EEE101EEC5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870325"/>
            <a:ext cx="8848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5 = 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4" name="Rectangle 119">
            <a:extLst>
              <a:ext uri="{FF2B5EF4-FFF2-40B4-BE49-F238E27FC236}">
                <a16:creationId xmlns:a16="http://schemas.microsoft.com/office/drawing/2014/main" id="{FE0B53CF-CD56-475B-9E99-A459AD348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424338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5" name="Rectangle 120">
            <a:extLst>
              <a:ext uri="{FF2B5EF4-FFF2-40B4-BE49-F238E27FC236}">
                <a16:creationId xmlns:a16="http://schemas.microsoft.com/office/drawing/2014/main" id="{DF5D6DAA-3717-43CB-971D-4F3C7F46F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4243388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6 = 18.33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6" name="Rectangle 121">
            <a:extLst>
              <a:ext uri="{FF2B5EF4-FFF2-40B4-BE49-F238E27FC236}">
                <a16:creationId xmlns:a16="http://schemas.microsoft.com/office/drawing/2014/main" id="{98CB5201-5CCB-452B-AF0C-72A8847852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4243388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6 = 14.16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7" name="Rectangle 122">
            <a:extLst>
              <a:ext uri="{FF2B5EF4-FFF2-40B4-BE49-F238E27FC236}">
                <a16:creationId xmlns:a16="http://schemas.microsoft.com/office/drawing/2014/main" id="{13C71D6C-9865-4D60-A737-B99D7C370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4243388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6 = 5.83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8" name="Rectangle 123">
            <a:extLst>
              <a:ext uri="{FF2B5EF4-FFF2-40B4-BE49-F238E27FC236}">
                <a16:creationId xmlns:a16="http://schemas.microsoft.com/office/drawing/2014/main" id="{A8BB73BA-6C02-441D-AA31-78256FBBF4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4614863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9" name="Rectangle 124">
            <a:extLst>
              <a:ext uri="{FF2B5EF4-FFF2-40B4-BE49-F238E27FC236}">
                <a16:creationId xmlns:a16="http://schemas.microsoft.com/office/drawing/2014/main" id="{788E7ACF-EAD2-4907-AAAB-22DE75B857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4614863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7 = 15.71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0" name="Rectangle 125">
            <a:extLst>
              <a:ext uri="{FF2B5EF4-FFF2-40B4-BE49-F238E27FC236}">
                <a16:creationId xmlns:a16="http://schemas.microsoft.com/office/drawing/2014/main" id="{B0FA0162-F9FD-489C-87A3-8554645642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4614863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7 = 12.14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1" name="Rectangle 126">
            <a:extLst>
              <a:ext uri="{FF2B5EF4-FFF2-40B4-BE49-F238E27FC236}">
                <a16:creationId xmlns:a16="http://schemas.microsoft.com/office/drawing/2014/main" id="{64F71343-C678-4001-8AA3-83E90AD7D5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4614863"/>
            <a:ext cx="8848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7 = 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8" name="Fußzeilenplatzhalter 137">
            <a:extLst>
              <a:ext uri="{FF2B5EF4-FFF2-40B4-BE49-F238E27FC236}">
                <a16:creationId xmlns:a16="http://schemas.microsoft.com/office/drawing/2014/main" id="{382883AB-2E0E-469D-970F-271101797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139" name="Foliennummernplatzhalter 138">
            <a:extLst>
              <a:ext uri="{FF2B5EF4-FFF2-40B4-BE49-F238E27FC236}">
                <a16:creationId xmlns:a16="http://schemas.microsoft.com/office/drawing/2014/main" id="{E07602A1-7885-4E15-91B2-5C85DF78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26</a:t>
            </a:fld>
            <a:endParaRPr lang="de-DE"/>
          </a:p>
        </p:txBody>
      </p:sp>
      <p:sp>
        <p:nvSpPr>
          <p:cNvPr id="140" name="Datumsplatzhalter 139">
            <a:extLst>
              <a:ext uri="{FF2B5EF4-FFF2-40B4-BE49-F238E27FC236}">
                <a16:creationId xmlns:a16="http://schemas.microsoft.com/office/drawing/2014/main" id="{51E6DA52-9DEF-42B7-8436-C7C7B40E4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</p:spTree>
    <p:extLst>
      <p:ext uri="{BB962C8B-B14F-4D97-AF65-F5344CB8AC3E}">
        <p14:creationId xmlns:p14="http://schemas.microsoft.com/office/powerpoint/2010/main" val="4229921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/>
      <p:bldP spid="100" grpId="0"/>
      <p:bldP spid="102" grpId="0"/>
      <p:bldP spid="105" grpId="0"/>
      <p:bldP spid="107" grpId="0"/>
      <p:bldP spid="111" grpId="0"/>
      <p:bldP spid="11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>
            <a:extLst>
              <a:ext uri="{FF2B5EF4-FFF2-40B4-BE49-F238E27FC236}">
                <a16:creationId xmlns:a16="http://schemas.microsoft.com/office/drawing/2014/main" id="{07F42658-183C-FE63-EDBB-ADBD476D1719}"/>
              </a:ext>
            </a:extLst>
          </p:cNvPr>
          <p:cNvSpPr txBox="1"/>
          <p:nvPr/>
        </p:nvSpPr>
        <p:spPr>
          <a:xfrm>
            <a:off x="1104899" y="851938"/>
            <a:ext cx="10947399" cy="5262979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hondt_method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pair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&gt;&gt;();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1;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&lt;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+ 1; ++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[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 :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push_back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({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static_cast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/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}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}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std::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[](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&gt;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045610A-1AB4-4B94-AE81-A26D90784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pre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/ C++17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2F89D41-2FB9-469F-9E99-ABF87D50A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A3B8750-DEC3-4010-A7BD-3F4C5F7A5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27</a:t>
            </a:fld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5BCE6097-BDE5-4986-A71A-3DB6011DE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9BD0AF4-D727-4F57-A54F-AA70EC920AB0}"/>
              </a:ext>
            </a:extLst>
          </p:cNvPr>
          <p:cNvSpPr txBox="1"/>
          <p:nvPr/>
        </p:nvSpPr>
        <p:spPr>
          <a:xfrm>
            <a:off x="11240770" y="851938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</p:spTree>
    <p:extLst>
      <p:ext uri="{BB962C8B-B14F-4D97-AF65-F5344CB8AC3E}">
        <p14:creationId xmlns:p14="http://schemas.microsoft.com/office/powerpoint/2010/main" val="66775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platzhalter 2">
            <a:extLst>
              <a:ext uri="{FF2B5EF4-FFF2-40B4-BE49-F238E27FC236}">
                <a16:creationId xmlns:a16="http://schemas.microsoft.com/office/drawing/2014/main" id="{40792BB0-D7BB-93F4-938A-DAC42675F808}"/>
              </a:ext>
            </a:extLst>
          </p:cNvPr>
          <p:cNvSpPr txBox="1">
            <a:spLocks/>
          </p:cNvSpPr>
          <p:nvPr/>
        </p:nvSpPr>
        <p:spPr>
          <a:xfrm>
            <a:off x="2713039" y="4966626"/>
            <a:ext cx="7739064" cy="340388"/>
          </a:xfrm>
          <a:prstGeom prst="rect">
            <a:avLst/>
          </a:prstGeom>
          <a:solidFill>
            <a:srgbClr val="FFE699">
              <a:alpha val="40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25000" lnSpcReduction="20000"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endParaRPr lang="de-DE" sz="6000" b="1" dirty="0">
              <a:latin typeface="+mj-lt"/>
              <a:ea typeface="+mj-ea"/>
              <a:cs typeface="+mj-cs"/>
            </a:endParaRPr>
          </a:p>
        </p:txBody>
      </p:sp>
      <p:sp>
        <p:nvSpPr>
          <p:cNvPr id="141" name="Textplatzhalter 2">
            <a:extLst>
              <a:ext uri="{FF2B5EF4-FFF2-40B4-BE49-F238E27FC236}">
                <a16:creationId xmlns:a16="http://schemas.microsoft.com/office/drawing/2014/main" id="{6B6F38F4-3E9D-B5F7-38AF-521857514DD7}"/>
              </a:ext>
            </a:extLst>
          </p:cNvPr>
          <p:cNvSpPr txBox="1">
            <a:spLocks/>
          </p:cNvSpPr>
          <p:nvPr/>
        </p:nvSpPr>
        <p:spPr>
          <a:xfrm>
            <a:off x="2706687" y="1695940"/>
            <a:ext cx="7739064" cy="647211"/>
          </a:xfrm>
          <a:prstGeom prst="rect">
            <a:avLst/>
          </a:prstGeom>
          <a:solidFill>
            <a:srgbClr val="FFE699">
              <a:alpha val="40000"/>
            </a:srgbClr>
          </a:solidFill>
          <a:ln>
            <a:noFill/>
          </a:ln>
        </p:spPr>
        <p:txBody>
          <a:bodyPr vert="horz" lIns="91440" tIns="45720" rIns="91440" bIns="45720" rtlCol="0" anchor="ctr">
            <a:normAutofit fontScale="70000" lnSpcReduction="20000"/>
          </a:bodyPr>
          <a:lstStyle>
            <a:defPPr>
              <a:defRPr lang="de-DE"/>
            </a:defPPr>
            <a:lvl1pPr marL="0" algn="l" defTabSz="914400" rtl="0" eaLnBrk="1" latinLnBrk="0" hangingPunct="1">
              <a:defRPr sz="12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endParaRPr lang="de-DE" sz="6000" b="1" dirty="0">
              <a:latin typeface="+mj-lt"/>
              <a:ea typeface="+mj-ea"/>
              <a:cs typeface="+mj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6E4761A-CD5D-4CF0-AD17-6C9ED78C9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9264CFAA-C969-4B53-918A-AE8280CA00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1704975"/>
            <a:ext cx="636588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2532111-28AC-4ECA-83F3-02396F7A2B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1704975"/>
            <a:ext cx="2363788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04EDF0E4-8BF2-4300-B61B-5C9E8E0894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1704975"/>
            <a:ext cx="2362200" cy="6397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2F95C8E8-5CF2-4D3D-AD87-7E34642E1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1704975"/>
            <a:ext cx="2363788" cy="6413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F2DA8947-A474-4A0B-9AE3-0B3078C9DC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2344738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C023D19B-9C7A-4527-A114-CC124C37CB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2344738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B6CADA74-A360-42B1-BB42-5DEBDBB03B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2344738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DE7B0546-7118-4BBE-8212-A416AD72E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2344738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A1075603-23B5-4960-BCE3-EE0BDF07A0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2344738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9" name="Rectangle 14">
            <a:extLst>
              <a:ext uri="{FF2B5EF4-FFF2-40B4-BE49-F238E27FC236}">
                <a16:creationId xmlns:a16="http://schemas.microsoft.com/office/drawing/2014/main" id="{CEEB659E-06C0-4FC3-9623-E1A1709503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2344738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3BB586EB-A2B4-4949-94B1-CB717D7A73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2346325"/>
            <a:ext cx="1731963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Rectangle 16">
            <a:extLst>
              <a:ext uri="{FF2B5EF4-FFF2-40B4-BE49-F238E27FC236}">
                <a16:creationId xmlns:a16="http://schemas.microsoft.com/office/drawing/2014/main" id="{B7F574D4-5E73-4E32-8345-5C1FF5BD7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2716213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Rectangle 17">
            <a:extLst>
              <a:ext uri="{FF2B5EF4-FFF2-40B4-BE49-F238E27FC236}">
                <a16:creationId xmlns:a16="http://schemas.microsoft.com/office/drawing/2014/main" id="{4CC0BD13-469D-4800-A122-6F881783CA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2716213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3" name="Rectangle 18">
            <a:extLst>
              <a:ext uri="{FF2B5EF4-FFF2-40B4-BE49-F238E27FC236}">
                <a16:creationId xmlns:a16="http://schemas.microsoft.com/office/drawing/2014/main" id="{7D25212C-0099-4AC8-81B4-6E445FEEC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2716213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4DECB924-0E6D-4408-A670-FCA898DC5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2716213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5" name="Rectangle 20">
            <a:extLst>
              <a:ext uri="{FF2B5EF4-FFF2-40B4-BE49-F238E27FC236}">
                <a16:creationId xmlns:a16="http://schemas.microsoft.com/office/drawing/2014/main" id="{FAE74CC4-EB74-4752-82D3-0B5FC15262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2716213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6" name="Rectangle 21">
            <a:extLst>
              <a:ext uri="{FF2B5EF4-FFF2-40B4-BE49-F238E27FC236}">
                <a16:creationId xmlns:a16="http://schemas.microsoft.com/office/drawing/2014/main" id="{4260BC90-03C6-4914-BDD9-ABD1859A7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2716213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0B90A31D-86D0-4F46-9A72-D431AC94FD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2716213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8" name="Rectangle 23">
            <a:extLst>
              <a:ext uri="{FF2B5EF4-FFF2-40B4-BE49-F238E27FC236}">
                <a16:creationId xmlns:a16="http://schemas.microsoft.com/office/drawing/2014/main" id="{F3339264-902D-427A-8614-358D506993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087688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0D304C10-99A7-4F9E-987E-B882346005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087688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0" name="Rectangle 25">
            <a:extLst>
              <a:ext uri="{FF2B5EF4-FFF2-40B4-BE49-F238E27FC236}">
                <a16:creationId xmlns:a16="http://schemas.microsoft.com/office/drawing/2014/main" id="{17381166-26C3-4DAA-A529-FA132ABA42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087688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1" name="Rectangle 26">
            <a:extLst>
              <a:ext uri="{FF2B5EF4-FFF2-40B4-BE49-F238E27FC236}">
                <a16:creationId xmlns:a16="http://schemas.microsoft.com/office/drawing/2014/main" id="{1F54C083-AB45-4F01-B7BE-F106A8B259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087688"/>
            <a:ext cx="619125" cy="371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274C7D3D-81BC-4CDD-9B1B-1DAFCB03C2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087688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D79ADAFC-7B72-405C-89B0-685A0C99DA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087688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4" name="Rectangle 29">
            <a:extLst>
              <a:ext uri="{FF2B5EF4-FFF2-40B4-BE49-F238E27FC236}">
                <a16:creationId xmlns:a16="http://schemas.microsoft.com/office/drawing/2014/main" id="{22A4F0E5-1ECA-463B-B914-34ADF131A4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087688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5" name="Rectangle 30">
            <a:extLst>
              <a:ext uri="{FF2B5EF4-FFF2-40B4-BE49-F238E27FC236}">
                <a16:creationId xmlns:a16="http://schemas.microsoft.com/office/drawing/2014/main" id="{2065576F-077A-4066-A646-5B96DF31C6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459163"/>
            <a:ext cx="6365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6" name="Rectangle 31">
            <a:extLst>
              <a:ext uri="{FF2B5EF4-FFF2-40B4-BE49-F238E27FC236}">
                <a16:creationId xmlns:a16="http://schemas.microsoft.com/office/drawing/2014/main" id="{50FDA8DE-FBC9-42E2-87E7-ADBC3ABF9C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459163"/>
            <a:ext cx="6746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7" name="Rectangle 32">
            <a:extLst>
              <a:ext uri="{FF2B5EF4-FFF2-40B4-BE49-F238E27FC236}">
                <a16:creationId xmlns:a16="http://schemas.microsoft.com/office/drawing/2014/main" id="{C365F4B3-3339-4B41-9818-8CBA1DC1C6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459163"/>
            <a:ext cx="1689100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8" name="Rectangle 33">
            <a:extLst>
              <a:ext uri="{FF2B5EF4-FFF2-40B4-BE49-F238E27FC236}">
                <a16:creationId xmlns:a16="http://schemas.microsoft.com/office/drawing/2014/main" id="{4988D014-D923-495A-954F-E67CF56699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459163"/>
            <a:ext cx="619125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9" name="Rectangle 34">
            <a:extLst>
              <a:ext uri="{FF2B5EF4-FFF2-40B4-BE49-F238E27FC236}">
                <a16:creationId xmlns:a16="http://schemas.microsoft.com/office/drawing/2014/main" id="{F46C7688-9EEE-4564-BCDB-94034A996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459163"/>
            <a:ext cx="1743075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0" name="Rectangle 35">
            <a:extLst>
              <a:ext uri="{FF2B5EF4-FFF2-40B4-BE49-F238E27FC236}">
                <a16:creationId xmlns:a16="http://schemas.microsoft.com/office/drawing/2014/main" id="{3F4697BC-051A-47FA-A704-E9C56CDA86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459163"/>
            <a:ext cx="63023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1" name="Rectangle 36">
            <a:extLst>
              <a:ext uri="{FF2B5EF4-FFF2-40B4-BE49-F238E27FC236}">
                <a16:creationId xmlns:a16="http://schemas.microsoft.com/office/drawing/2014/main" id="{60E56D09-4454-4436-A503-221635094F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459163"/>
            <a:ext cx="1731963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2" name="Rectangle 37">
            <a:extLst>
              <a:ext uri="{FF2B5EF4-FFF2-40B4-BE49-F238E27FC236}">
                <a16:creationId xmlns:a16="http://schemas.microsoft.com/office/drawing/2014/main" id="{95B18932-B454-482E-BECD-EF59C03399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3829050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3" name="Rectangle 38">
            <a:extLst>
              <a:ext uri="{FF2B5EF4-FFF2-40B4-BE49-F238E27FC236}">
                <a16:creationId xmlns:a16="http://schemas.microsoft.com/office/drawing/2014/main" id="{11CA12E0-2D37-4C75-B02B-EE578426AD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3829050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4" name="Rectangle 39">
            <a:extLst>
              <a:ext uri="{FF2B5EF4-FFF2-40B4-BE49-F238E27FC236}">
                <a16:creationId xmlns:a16="http://schemas.microsoft.com/office/drawing/2014/main" id="{2606993C-3DFC-442A-847A-5891649485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3829050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5" name="Rectangle 40">
            <a:extLst>
              <a:ext uri="{FF2B5EF4-FFF2-40B4-BE49-F238E27FC236}">
                <a16:creationId xmlns:a16="http://schemas.microsoft.com/office/drawing/2014/main" id="{C4523666-AEF3-4BAE-995C-3D406BE81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3829050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6" name="Rectangle 41">
            <a:extLst>
              <a:ext uri="{FF2B5EF4-FFF2-40B4-BE49-F238E27FC236}">
                <a16:creationId xmlns:a16="http://schemas.microsoft.com/office/drawing/2014/main" id="{C8CCF596-CDB8-4E1A-B019-34800F7D24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3829050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7" name="Rectangle 42">
            <a:extLst>
              <a:ext uri="{FF2B5EF4-FFF2-40B4-BE49-F238E27FC236}">
                <a16:creationId xmlns:a16="http://schemas.microsoft.com/office/drawing/2014/main" id="{D9195EA3-338B-4B31-8D61-A051543685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3829050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8" name="Rectangle 43">
            <a:extLst>
              <a:ext uri="{FF2B5EF4-FFF2-40B4-BE49-F238E27FC236}">
                <a16:creationId xmlns:a16="http://schemas.microsoft.com/office/drawing/2014/main" id="{872B6872-565F-4BEE-BA32-F67D2985B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3829050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49" name="Rectangle 44">
            <a:extLst>
              <a:ext uri="{FF2B5EF4-FFF2-40B4-BE49-F238E27FC236}">
                <a16:creationId xmlns:a16="http://schemas.microsoft.com/office/drawing/2014/main" id="{A821FBBB-CEB4-4CE4-B512-C5A14379E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200525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0" name="Rectangle 45">
            <a:extLst>
              <a:ext uri="{FF2B5EF4-FFF2-40B4-BE49-F238E27FC236}">
                <a16:creationId xmlns:a16="http://schemas.microsoft.com/office/drawing/2014/main" id="{4114E522-CEB8-4245-AC10-0273E587FE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200525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1" name="Rectangle 46">
            <a:extLst>
              <a:ext uri="{FF2B5EF4-FFF2-40B4-BE49-F238E27FC236}">
                <a16:creationId xmlns:a16="http://schemas.microsoft.com/office/drawing/2014/main" id="{0F2D90CF-E965-48EE-B75B-925772A2B1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4200525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2" name="Rectangle 47">
            <a:extLst>
              <a:ext uri="{FF2B5EF4-FFF2-40B4-BE49-F238E27FC236}">
                <a16:creationId xmlns:a16="http://schemas.microsoft.com/office/drawing/2014/main" id="{DA193FA6-F075-4041-AE7F-67E7FD083A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200525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3" name="Rectangle 48">
            <a:extLst>
              <a:ext uri="{FF2B5EF4-FFF2-40B4-BE49-F238E27FC236}">
                <a16:creationId xmlns:a16="http://schemas.microsoft.com/office/drawing/2014/main" id="{280493C7-462C-4419-AE65-D438E37411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4200525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4" name="Rectangle 49">
            <a:extLst>
              <a:ext uri="{FF2B5EF4-FFF2-40B4-BE49-F238E27FC236}">
                <a16:creationId xmlns:a16="http://schemas.microsoft.com/office/drawing/2014/main" id="{CB6852E0-EF69-4143-856A-6D044C601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200525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5" name="Rectangle 50">
            <a:extLst>
              <a:ext uri="{FF2B5EF4-FFF2-40B4-BE49-F238E27FC236}">
                <a16:creationId xmlns:a16="http://schemas.microsoft.com/office/drawing/2014/main" id="{38931CF3-1C21-438A-9748-2E78B7FCB9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4200525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6" name="Rectangle 51">
            <a:extLst>
              <a:ext uri="{FF2B5EF4-FFF2-40B4-BE49-F238E27FC236}">
                <a16:creationId xmlns:a16="http://schemas.microsoft.com/office/drawing/2014/main" id="{CA4B9833-0FEB-455C-B3EB-A6065B178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572000"/>
            <a:ext cx="6365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7" name="Rectangle 52">
            <a:extLst>
              <a:ext uri="{FF2B5EF4-FFF2-40B4-BE49-F238E27FC236}">
                <a16:creationId xmlns:a16="http://schemas.microsoft.com/office/drawing/2014/main" id="{301F0AD9-6572-47A4-86CC-C601F04DB8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572000"/>
            <a:ext cx="67468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8" name="Rectangle 53">
            <a:extLst>
              <a:ext uri="{FF2B5EF4-FFF2-40B4-BE49-F238E27FC236}">
                <a16:creationId xmlns:a16="http://schemas.microsoft.com/office/drawing/2014/main" id="{78EA5A8B-4894-43D4-865A-FA6C8F1860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7963" y="4572000"/>
            <a:ext cx="1689100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9" name="Rectangle 54">
            <a:extLst>
              <a:ext uri="{FF2B5EF4-FFF2-40B4-BE49-F238E27FC236}">
                <a16:creationId xmlns:a16="http://schemas.microsoft.com/office/drawing/2014/main" id="{1489C8A9-D000-48E0-AF72-EDB8F812C2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572000"/>
            <a:ext cx="61912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0" name="Rectangle 55">
            <a:extLst>
              <a:ext uri="{FF2B5EF4-FFF2-40B4-BE49-F238E27FC236}">
                <a16:creationId xmlns:a16="http://schemas.microsoft.com/office/drawing/2014/main" id="{6D3BC039-1D46-4379-B2F0-5DDF4A8AE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6188" y="4572000"/>
            <a:ext cx="1743075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1" name="Rectangle 56">
            <a:extLst>
              <a:ext uri="{FF2B5EF4-FFF2-40B4-BE49-F238E27FC236}">
                <a16:creationId xmlns:a16="http://schemas.microsoft.com/office/drawing/2014/main" id="{172037AE-3B74-43C1-BA23-D03E4AED53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572000"/>
            <a:ext cx="630238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2" name="Rectangle 57">
            <a:extLst>
              <a:ext uri="{FF2B5EF4-FFF2-40B4-BE49-F238E27FC236}">
                <a16:creationId xmlns:a16="http://schemas.microsoft.com/office/drawing/2014/main" id="{B2BA3E62-7031-43D7-A633-9DA20E1E2B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1088" y="4572000"/>
            <a:ext cx="1731963" cy="37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3" name="Rectangle 58">
            <a:extLst>
              <a:ext uri="{FF2B5EF4-FFF2-40B4-BE49-F238E27FC236}">
                <a16:creationId xmlns:a16="http://schemas.microsoft.com/office/drawing/2014/main" id="{55006F63-2252-4449-A6E4-6D9F55E8B6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6688" y="4943475"/>
            <a:ext cx="6365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4" name="Rectangle 59">
            <a:extLst>
              <a:ext uri="{FF2B5EF4-FFF2-40B4-BE49-F238E27FC236}">
                <a16:creationId xmlns:a16="http://schemas.microsoft.com/office/drawing/2014/main" id="{6006B225-3B7D-4725-AF71-BDAB06F4FC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3275" y="4943475"/>
            <a:ext cx="2363788" cy="36988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5" name="Rectangle 60">
            <a:extLst>
              <a:ext uri="{FF2B5EF4-FFF2-40B4-BE49-F238E27FC236}">
                <a16:creationId xmlns:a16="http://schemas.microsoft.com/office/drawing/2014/main" id="{86F53E47-9533-44CD-BBC9-7F39B3E2FF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7063" y="4943475"/>
            <a:ext cx="2362200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6" name="Rectangle 61">
            <a:extLst>
              <a:ext uri="{FF2B5EF4-FFF2-40B4-BE49-F238E27FC236}">
                <a16:creationId xmlns:a16="http://schemas.microsoft.com/office/drawing/2014/main" id="{049BFBAF-DB95-432A-8C8A-6FEF265263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69263" y="4943475"/>
            <a:ext cx="2363788" cy="3698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7" name="Line 62">
            <a:extLst>
              <a:ext uri="{FF2B5EF4-FFF2-40B4-BE49-F238E27FC236}">
                <a16:creationId xmlns:a16="http://schemas.microsoft.com/office/drawing/2014/main" id="{C367F1DF-A460-4453-A80D-D105DB591BBA}"/>
              </a:ext>
            </a:extLst>
          </p:cNvPr>
          <p:cNvSpPr>
            <a:spLocks noChangeShapeType="1"/>
          </p:cNvSpPr>
          <p:nvPr/>
        </p:nvSpPr>
        <p:spPr bwMode="auto">
          <a:xfrm>
            <a:off x="3343275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8" name="Line 63">
            <a:extLst>
              <a:ext uri="{FF2B5EF4-FFF2-40B4-BE49-F238E27FC236}">
                <a16:creationId xmlns:a16="http://schemas.microsoft.com/office/drawing/2014/main" id="{421BF004-4284-450B-A6C2-8E95EB686F14}"/>
              </a:ext>
            </a:extLst>
          </p:cNvPr>
          <p:cNvSpPr>
            <a:spLocks noChangeShapeType="1"/>
          </p:cNvSpPr>
          <p:nvPr/>
        </p:nvSpPr>
        <p:spPr bwMode="auto">
          <a:xfrm>
            <a:off x="4017963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69" name="Line 64">
            <a:extLst>
              <a:ext uri="{FF2B5EF4-FFF2-40B4-BE49-F238E27FC236}">
                <a16:creationId xmlns:a16="http://schemas.microsoft.com/office/drawing/2014/main" id="{833A4D58-0FF3-45E3-B0F5-63E523148B0A}"/>
              </a:ext>
            </a:extLst>
          </p:cNvPr>
          <p:cNvSpPr>
            <a:spLocks noChangeShapeType="1"/>
          </p:cNvSpPr>
          <p:nvPr/>
        </p:nvSpPr>
        <p:spPr bwMode="auto">
          <a:xfrm>
            <a:off x="5707063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0" name="Line 65">
            <a:extLst>
              <a:ext uri="{FF2B5EF4-FFF2-40B4-BE49-F238E27FC236}">
                <a16:creationId xmlns:a16="http://schemas.microsoft.com/office/drawing/2014/main" id="{3C4303E2-9ECF-4624-A211-88640DF84CBD}"/>
              </a:ext>
            </a:extLst>
          </p:cNvPr>
          <p:cNvSpPr>
            <a:spLocks noChangeShapeType="1"/>
          </p:cNvSpPr>
          <p:nvPr/>
        </p:nvSpPr>
        <p:spPr bwMode="auto">
          <a:xfrm>
            <a:off x="6326188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1" name="Line 66">
            <a:extLst>
              <a:ext uri="{FF2B5EF4-FFF2-40B4-BE49-F238E27FC236}">
                <a16:creationId xmlns:a16="http://schemas.microsoft.com/office/drawing/2014/main" id="{DB4A5EF5-9E69-4367-B39B-6C4D4F9A2137}"/>
              </a:ext>
            </a:extLst>
          </p:cNvPr>
          <p:cNvSpPr>
            <a:spLocks noChangeShapeType="1"/>
          </p:cNvSpPr>
          <p:nvPr/>
        </p:nvSpPr>
        <p:spPr bwMode="auto">
          <a:xfrm>
            <a:off x="8069263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2" name="Line 67">
            <a:extLst>
              <a:ext uri="{FF2B5EF4-FFF2-40B4-BE49-F238E27FC236}">
                <a16:creationId xmlns:a16="http://schemas.microsoft.com/office/drawing/2014/main" id="{1BAE7D23-95E7-4C23-A7D2-28AB2EB8D119}"/>
              </a:ext>
            </a:extLst>
          </p:cNvPr>
          <p:cNvSpPr>
            <a:spLocks noChangeShapeType="1"/>
          </p:cNvSpPr>
          <p:nvPr/>
        </p:nvSpPr>
        <p:spPr bwMode="auto">
          <a:xfrm>
            <a:off x="8699500" y="2329788"/>
            <a:ext cx="0" cy="263683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3" name="Line 68">
            <a:extLst>
              <a:ext uri="{FF2B5EF4-FFF2-40B4-BE49-F238E27FC236}">
                <a16:creationId xmlns:a16="http://schemas.microsoft.com/office/drawing/2014/main" id="{50A7564D-B531-408E-A73D-A209B0B56B79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2346325"/>
            <a:ext cx="7739063" cy="0"/>
          </a:xfrm>
          <a:prstGeom prst="line">
            <a:avLst/>
          </a:prstGeom>
          <a:noFill/>
          <a:ln w="381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4" name="Line 69">
            <a:extLst>
              <a:ext uri="{FF2B5EF4-FFF2-40B4-BE49-F238E27FC236}">
                <a16:creationId xmlns:a16="http://schemas.microsoft.com/office/drawing/2014/main" id="{9D88A8BA-5C4E-4CDF-AE11-CBD962D91F3C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271621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5" name="Line 70">
            <a:extLst>
              <a:ext uri="{FF2B5EF4-FFF2-40B4-BE49-F238E27FC236}">
                <a16:creationId xmlns:a16="http://schemas.microsoft.com/office/drawing/2014/main" id="{94A42C4D-A31F-43D7-AC5C-967BF6FFFC42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087688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6" name="Line 71">
            <a:extLst>
              <a:ext uri="{FF2B5EF4-FFF2-40B4-BE49-F238E27FC236}">
                <a16:creationId xmlns:a16="http://schemas.microsoft.com/office/drawing/2014/main" id="{FA078D8C-FFC5-41BA-B7BE-F13BD268F7F6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45916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7" name="Line 72">
            <a:extLst>
              <a:ext uri="{FF2B5EF4-FFF2-40B4-BE49-F238E27FC236}">
                <a16:creationId xmlns:a16="http://schemas.microsoft.com/office/drawing/2014/main" id="{70A457C2-B0F7-45B6-BDEC-7DE4549EBC46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3829050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8" name="Line 73">
            <a:extLst>
              <a:ext uri="{FF2B5EF4-FFF2-40B4-BE49-F238E27FC236}">
                <a16:creationId xmlns:a16="http://schemas.microsoft.com/office/drawing/2014/main" id="{CD644BFE-2DDF-4BFA-955F-7F95E6D02DF4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200525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79" name="Line 74">
            <a:extLst>
              <a:ext uri="{FF2B5EF4-FFF2-40B4-BE49-F238E27FC236}">
                <a16:creationId xmlns:a16="http://schemas.microsoft.com/office/drawing/2014/main" id="{955B8FE3-8659-4F39-B555-BFE66649F9B9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572000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0" name="Line 75">
            <a:extLst>
              <a:ext uri="{FF2B5EF4-FFF2-40B4-BE49-F238E27FC236}">
                <a16:creationId xmlns:a16="http://schemas.microsoft.com/office/drawing/2014/main" id="{D18240EE-04B6-45E3-B2C6-41F94A70FD75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4943475"/>
            <a:ext cx="7739063" cy="0"/>
          </a:xfrm>
          <a:prstGeom prst="line">
            <a:avLst/>
          </a:prstGeom>
          <a:noFill/>
          <a:ln w="381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1" name="Line 76">
            <a:extLst>
              <a:ext uri="{FF2B5EF4-FFF2-40B4-BE49-F238E27FC236}">
                <a16:creationId xmlns:a16="http://schemas.microsoft.com/office/drawing/2014/main" id="{30FB19FF-CD40-4A59-B030-06C64C96B4BF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6688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2" name="Line 77">
            <a:extLst>
              <a:ext uri="{FF2B5EF4-FFF2-40B4-BE49-F238E27FC236}">
                <a16:creationId xmlns:a16="http://schemas.microsoft.com/office/drawing/2014/main" id="{CC8733FD-2E8B-4059-81ED-4363F23E0B4B}"/>
              </a:ext>
            </a:extLst>
          </p:cNvPr>
          <p:cNvSpPr>
            <a:spLocks noChangeShapeType="1"/>
          </p:cNvSpPr>
          <p:nvPr/>
        </p:nvSpPr>
        <p:spPr bwMode="auto">
          <a:xfrm>
            <a:off x="10433050" y="1698625"/>
            <a:ext cx="0" cy="3621088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3" name="Line 78">
            <a:extLst>
              <a:ext uri="{FF2B5EF4-FFF2-40B4-BE49-F238E27FC236}">
                <a16:creationId xmlns:a16="http://schemas.microsoft.com/office/drawing/2014/main" id="{CB01D70A-331F-4B41-90BA-86545A89222D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1704975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4" name="Line 79">
            <a:extLst>
              <a:ext uri="{FF2B5EF4-FFF2-40B4-BE49-F238E27FC236}">
                <a16:creationId xmlns:a16="http://schemas.microsoft.com/office/drawing/2014/main" id="{10B7B6A4-2E01-4827-AAF5-2D82ED969CA3}"/>
              </a:ext>
            </a:extLst>
          </p:cNvPr>
          <p:cNvSpPr>
            <a:spLocks noChangeShapeType="1"/>
          </p:cNvSpPr>
          <p:nvPr/>
        </p:nvSpPr>
        <p:spPr bwMode="auto">
          <a:xfrm>
            <a:off x="2700338" y="5313363"/>
            <a:ext cx="77390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85" name="Rectangle 80">
            <a:extLst>
              <a:ext uri="{FF2B5EF4-FFF2-40B4-BE49-F238E27FC236}">
                <a16:creationId xmlns:a16="http://schemas.microsoft.com/office/drawing/2014/main" id="{E34E46DF-B0DE-4451-8F4B-0A0163C66D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6" name="Rectangle 81">
            <a:extLst>
              <a:ext uri="{FF2B5EF4-FFF2-40B4-BE49-F238E27FC236}">
                <a16:creationId xmlns:a16="http://schemas.microsoft.com/office/drawing/2014/main" id="{83255327-88C2-43A3-A02F-E03F08A698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2563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7" name="Rectangle 82">
            <a:extLst>
              <a:ext uri="{FF2B5EF4-FFF2-40B4-BE49-F238E27FC236}">
                <a16:creationId xmlns:a16="http://schemas.microsoft.com/office/drawing/2014/main" id="{4163BED2-E68B-48D5-AE33-01A9C9F8F7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88" name="Rectangle 83">
            <a:extLst>
              <a:ext uri="{FF2B5EF4-FFF2-40B4-BE49-F238E27FC236}">
                <a16:creationId xmlns:a16="http://schemas.microsoft.com/office/drawing/2014/main" id="{B3C02BE2-F058-4DB1-9E4C-5B6F312022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9700" y="2022475"/>
            <a:ext cx="4680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: 110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89" name="Rectangle 84">
            <a:extLst>
              <a:ext uri="{FF2B5EF4-FFF2-40B4-BE49-F238E27FC236}">
                <a16:creationId xmlns:a16="http://schemas.microsoft.com/office/drawing/2014/main" id="{D832ABD9-7DF9-43D2-BBB6-C1C84562B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0" name="Rectangle 85">
            <a:extLst>
              <a:ext uri="{FF2B5EF4-FFF2-40B4-BE49-F238E27FC236}">
                <a16:creationId xmlns:a16="http://schemas.microsoft.com/office/drawing/2014/main" id="{26EEFD2B-85B0-4A01-AD1D-AA64C16786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4763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2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1" name="Rectangle 86">
            <a:extLst>
              <a:ext uri="{FF2B5EF4-FFF2-40B4-BE49-F238E27FC236}">
                <a16:creationId xmlns:a16="http://schemas.microsoft.com/office/drawing/2014/main" id="{B8001D95-C6F1-44D2-AD59-8E95452129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2" name="Rectangle 87">
            <a:extLst>
              <a:ext uri="{FF2B5EF4-FFF2-40B4-BE49-F238E27FC236}">
                <a16:creationId xmlns:a16="http://schemas.microsoft.com/office/drawing/2014/main" id="{FCAB9E7E-665E-424A-8DBE-D38A37934C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1900" y="2022475"/>
            <a:ext cx="3510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: 85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3" name="Rectangle 88">
            <a:extLst>
              <a:ext uri="{FF2B5EF4-FFF2-40B4-BE49-F238E27FC236}">
                <a16:creationId xmlns:a16="http://schemas.microsoft.com/office/drawing/2014/main" id="{321B5CDF-2063-47BB-9DE1-03939AF3C7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1747838"/>
            <a:ext cx="508152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party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4" name="Rectangle 89">
            <a:extLst>
              <a:ext uri="{FF2B5EF4-FFF2-40B4-BE49-F238E27FC236}">
                <a16:creationId xmlns:a16="http://schemas.microsoft.com/office/drawing/2014/main" id="{7D920725-F1FE-4EEA-94A4-EB1F8C0559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18550" y="174783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3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5" name="Rectangle 90">
            <a:extLst>
              <a:ext uri="{FF2B5EF4-FFF2-40B4-BE49-F238E27FC236}">
                <a16:creationId xmlns:a16="http://schemas.microsoft.com/office/drawing/2014/main" id="{621522FC-B0F3-4DB3-8B10-D67DC9830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2022475"/>
            <a:ext cx="51443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votes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6" name="Rectangle 91">
            <a:extLst>
              <a:ext uri="{FF2B5EF4-FFF2-40B4-BE49-F238E27FC236}">
                <a16:creationId xmlns:a16="http://schemas.microsoft.com/office/drawing/2014/main" id="{AF94FC36-27C0-4AD1-81D7-BD599033DB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5688" y="2022475"/>
            <a:ext cx="3510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>
                <a:ln>
                  <a:noFill/>
                </a:ln>
                <a:effectLst/>
                <a:latin typeface="Calibri" panose="020F0502020204030204" pitchFamily="34" charset="0"/>
              </a:rPr>
              <a:t>: 35</a:t>
            </a:r>
            <a:endParaRPr kumimoji="0" lang="de-DE" altLang="de-DE" sz="1800" b="0" i="0" u="none" strike="noStrike" cap="none" normalizeH="0" baseline="0">
              <a:ln>
                <a:noFill/>
              </a:ln>
              <a:effectLst/>
            </a:endParaRPr>
          </a:p>
        </p:txBody>
      </p:sp>
      <p:sp>
        <p:nvSpPr>
          <p:cNvPr id="97" name="Rectangle 92">
            <a:extLst>
              <a:ext uri="{FF2B5EF4-FFF2-40B4-BE49-F238E27FC236}">
                <a16:creationId xmlns:a16="http://schemas.microsoft.com/office/drawing/2014/main" id="{CF117065-E483-491F-B55F-4B24750BE9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2386013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98" name="Rectangle 93">
            <a:extLst>
              <a:ext uri="{FF2B5EF4-FFF2-40B4-BE49-F238E27FC236}">
                <a16:creationId xmlns:a16="http://schemas.microsoft.com/office/drawing/2014/main" id="{01515182-7B4F-41A3-8452-15FFE438FA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2386013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(1)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99" name="Rectangle 94">
            <a:extLst>
              <a:ext uri="{FF2B5EF4-FFF2-40B4-BE49-F238E27FC236}">
                <a16:creationId xmlns:a16="http://schemas.microsoft.com/office/drawing/2014/main" id="{FA257D16-2760-4166-B0AF-324C3840E9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2386013"/>
            <a:ext cx="123591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1 = 110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0" name="Rectangle 95">
            <a:extLst>
              <a:ext uri="{FF2B5EF4-FFF2-40B4-BE49-F238E27FC236}">
                <a16:creationId xmlns:a16="http://schemas.microsoft.com/office/drawing/2014/main" id="{34432FE0-D386-4638-877E-D4DC6E5FC5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2386013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(2)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1" name="Rectangle 96">
            <a:extLst>
              <a:ext uri="{FF2B5EF4-FFF2-40B4-BE49-F238E27FC236}">
                <a16:creationId xmlns:a16="http://schemas.microsoft.com/office/drawing/2014/main" id="{04C84426-4460-43C4-B709-0D631A5B53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2386013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1 = 85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2" name="Rectangle 97">
            <a:extLst>
              <a:ext uri="{FF2B5EF4-FFF2-40B4-BE49-F238E27FC236}">
                <a16:creationId xmlns:a16="http://schemas.microsoft.com/office/drawing/2014/main" id="{B12290D3-0D68-4FB9-B837-C7534AC660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2386013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(6)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3" name="Rectangle 98">
            <a:extLst>
              <a:ext uri="{FF2B5EF4-FFF2-40B4-BE49-F238E27FC236}">
                <a16:creationId xmlns:a16="http://schemas.microsoft.com/office/drawing/2014/main" id="{8F5B4598-2835-49E2-A6D9-E0739B9EF0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2386013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1 = 35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4" name="Rectangle 99">
            <a:extLst>
              <a:ext uri="{FF2B5EF4-FFF2-40B4-BE49-F238E27FC236}">
                <a16:creationId xmlns:a16="http://schemas.microsoft.com/office/drawing/2014/main" id="{72616D7E-5347-41E4-BD6E-6F92A0277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2759075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2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5" name="Rectangle 100">
            <a:extLst>
              <a:ext uri="{FF2B5EF4-FFF2-40B4-BE49-F238E27FC236}">
                <a16:creationId xmlns:a16="http://schemas.microsoft.com/office/drawing/2014/main" id="{7443BF67-1E22-478D-A0C2-2BA8D73E8B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2759075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(3)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6" name="Rectangle 101">
            <a:extLst>
              <a:ext uri="{FF2B5EF4-FFF2-40B4-BE49-F238E27FC236}">
                <a16:creationId xmlns:a16="http://schemas.microsoft.com/office/drawing/2014/main" id="{CD47093A-0C9B-4E36-A8E7-85B8FB1685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2759075"/>
            <a:ext cx="111889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2 = 55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7" name="Rectangle 102">
            <a:extLst>
              <a:ext uri="{FF2B5EF4-FFF2-40B4-BE49-F238E27FC236}">
                <a16:creationId xmlns:a16="http://schemas.microsoft.com/office/drawing/2014/main" id="{C16D6596-09A6-409C-9487-A22A4B28EF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2759075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(4)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8" name="Rectangle 103">
            <a:extLst>
              <a:ext uri="{FF2B5EF4-FFF2-40B4-BE49-F238E27FC236}">
                <a16:creationId xmlns:a16="http://schemas.microsoft.com/office/drawing/2014/main" id="{57E3E9D9-F1CD-476C-AD07-67BA4A67A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2759075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2 = 42.5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09" name="Rectangle 104">
            <a:extLst>
              <a:ext uri="{FF2B5EF4-FFF2-40B4-BE49-F238E27FC236}">
                <a16:creationId xmlns:a16="http://schemas.microsoft.com/office/drawing/2014/main" id="{3962D9F7-E3E4-4F59-8860-5FE840C9A3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2759075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2 = 17.5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0" name="Rectangle 105">
            <a:extLst>
              <a:ext uri="{FF2B5EF4-FFF2-40B4-BE49-F238E27FC236}">
                <a16:creationId xmlns:a16="http://schemas.microsoft.com/office/drawing/2014/main" id="{DF8BA3A9-BA5D-4646-AE67-B4C89C0DB6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130550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1" name="Rectangle 106">
            <a:extLst>
              <a:ext uri="{FF2B5EF4-FFF2-40B4-BE49-F238E27FC236}">
                <a16:creationId xmlns:a16="http://schemas.microsoft.com/office/drawing/2014/main" id="{605C6109-F4D7-4A09-AB74-65392E79D5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3130550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(5)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2" name="Rectangle 107">
            <a:extLst>
              <a:ext uri="{FF2B5EF4-FFF2-40B4-BE49-F238E27FC236}">
                <a16:creationId xmlns:a16="http://schemas.microsoft.com/office/drawing/2014/main" id="{1A744986-A89B-4421-8A9C-C28BCD9208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130550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3 = 36.66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3" name="Rectangle 108">
            <a:extLst>
              <a:ext uri="{FF2B5EF4-FFF2-40B4-BE49-F238E27FC236}">
                <a16:creationId xmlns:a16="http://schemas.microsoft.com/office/drawing/2014/main" id="{D1944EBC-A864-4495-9C33-C93BC6168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3130550"/>
            <a:ext cx="25808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(7)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4" name="Rectangle 109">
            <a:extLst>
              <a:ext uri="{FF2B5EF4-FFF2-40B4-BE49-F238E27FC236}">
                <a16:creationId xmlns:a16="http://schemas.microsoft.com/office/drawing/2014/main" id="{158E7EEF-990C-4C45-92A3-5ECF0DCFEA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1305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3 = 28.33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5" name="Rectangle 110">
            <a:extLst>
              <a:ext uri="{FF2B5EF4-FFF2-40B4-BE49-F238E27FC236}">
                <a16:creationId xmlns:a16="http://schemas.microsoft.com/office/drawing/2014/main" id="{C9ED7573-750A-4D22-B801-4078A0DEF7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1305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3 = 11.66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6" name="Rectangle 111">
            <a:extLst>
              <a:ext uri="{FF2B5EF4-FFF2-40B4-BE49-F238E27FC236}">
                <a16:creationId xmlns:a16="http://schemas.microsoft.com/office/drawing/2014/main" id="{4F224C37-0FB7-4F03-A445-393063A6E5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498850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4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7" name="Rectangle 112">
            <a:extLst>
              <a:ext uri="{FF2B5EF4-FFF2-40B4-BE49-F238E27FC236}">
                <a16:creationId xmlns:a16="http://schemas.microsoft.com/office/drawing/2014/main" id="{B39AB7E3-F88C-4DF3-8462-671932F61B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4988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4 = 27.5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8" name="Rectangle 113">
            <a:extLst>
              <a:ext uri="{FF2B5EF4-FFF2-40B4-BE49-F238E27FC236}">
                <a16:creationId xmlns:a16="http://schemas.microsoft.com/office/drawing/2014/main" id="{643D3BB5-A55A-4211-9338-18FC6D1CE4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498850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4 = 21.25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19" name="Rectangle 114">
            <a:extLst>
              <a:ext uri="{FF2B5EF4-FFF2-40B4-BE49-F238E27FC236}">
                <a16:creationId xmlns:a16="http://schemas.microsoft.com/office/drawing/2014/main" id="{452C8319-F94F-4C1E-ABB3-01997BDC2B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498850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4 = 8.75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0" name="Rectangle 115">
            <a:extLst>
              <a:ext uri="{FF2B5EF4-FFF2-40B4-BE49-F238E27FC236}">
                <a16:creationId xmlns:a16="http://schemas.microsoft.com/office/drawing/2014/main" id="{53E2BE39-B10F-4C56-838B-FF17E3609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3870325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1" name="Rectangle 116">
            <a:extLst>
              <a:ext uri="{FF2B5EF4-FFF2-40B4-BE49-F238E27FC236}">
                <a16:creationId xmlns:a16="http://schemas.microsoft.com/office/drawing/2014/main" id="{9C4D1A7F-8772-4FE6-9F38-D94E906831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3870325"/>
            <a:ext cx="111889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5 = 22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2" name="Rectangle 117">
            <a:extLst>
              <a:ext uri="{FF2B5EF4-FFF2-40B4-BE49-F238E27FC236}">
                <a16:creationId xmlns:a16="http://schemas.microsoft.com/office/drawing/2014/main" id="{F5B69D9E-8E37-463B-9FFE-D4DC5A91FD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3870325"/>
            <a:ext cx="100187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5 = 17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3" name="Rectangle 118">
            <a:extLst>
              <a:ext uri="{FF2B5EF4-FFF2-40B4-BE49-F238E27FC236}">
                <a16:creationId xmlns:a16="http://schemas.microsoft.com/office/drawing/2014/main" id="{8B4E1FC1-DEF5-4A94-8125-EEE101EEC5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3870325"/>
            <a:ext cx="8848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5 = 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4" name="Rectangle 119">
            <a:extLst>
              <a:ext uri="{FF2B5EF4-FFF2-40B4-BE49-F238E27FC236}">
                <a16:creationId xmlns:a16="http://schemas.microsoft.com/office/drawing/2014/main" id="{FE0B53CF-CD56-475B-9E99-A459AD3481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4243388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5" name="Rectangle 120">
            <a:extLst>
              <a:ext uri="{FF2B5EF4-FFF2-40B4-BE49-F238E27FC236}">
                <a16:creationId xmlns:a16="http://schemas.microsoft.com/office/drawing/2014/main" id="{DF5D6DAA-3717-43CB-971D-4F3C7F46F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4243388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6 = 18.33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6" name="Rectangle 121">
            <a:extLst>
              <a:ext uri="{FF2B5EF4-FFF2-40B4-BE49-F238E27FC236}">
                <a16:creationId xmlns:a16="http://schemas.microsoft.com/office/drawing/2014/main" id="{98CB5201-5CCB-452B-AF0C-72A8847852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4243388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6 = 14.16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7" name="Rectangle 122">
            <a:extLst>
              <a:ext uri="{FF2B5EF4-FFF2-40B4-BE49-F238E27FC236}">
                <a16:creationId xmlns:a16="http://schemas.microsoft.com/office/drawing/2014/main" id="{13C71D6C-9865-4D60-A737-B99D7C370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4243388"/>
            <a:ext cx="117660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6 = 5.83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8" name="Rectangle 123">
            <a:extLst>
              <a:ext uri="{FF2B5EF4-FFF2-40B4-BE49-F238E27FC236}">
                <a16:creationId xmlns:a16="http://schemas.microsoft.com/office/drawing/2014/main" id="{A8BB73BA-6C02-441D-AA31-78256FBBF4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4614863"/>
            <a:ext cx="117020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7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29" name="Rectangle 124">
            <a:extLst>
              <a:ext uri="{FF2B5EF4-FFF2-40B4-BE49-F238E27FC236}">
                <a16:creationId xmlns:a16="http://schemas.microsoft.com/office/drawing/2014/main" id="{788E7ACF-EAD2-4907-AAAB-22DE75B857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10038" y="4614863"/>
            <a:ext cx="1410643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110 / 7 = 15.71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0" name="Rectangle 125">
            <a:extLst>
              <a:ext uri="{FF2B5EF4-FFF2-40B4-BE49-F238E27FC236}">
                <a16:creationId xmlns:a16="http://schemas.microsoft.com/office/drawing/2014/main" id="{B0FA0162-F9FD-489C-87A3-8554645642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263" y="4614863"/>
            <a:ext cx="129362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85 / 7 = 12.14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1" name="Rectangle 126">
            <a:extLst>
              <a:ext uri="{FF2B5EF4-FFF2-40B4-BE49-F238E27FC236}">
                <a16:creationId xmlns:a16="http://schemas.microsoft.com/office/drawing/2014/main" id="{64F71343-C678-4001-8AA3-83E90AD7D5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1575" y="4614863"/>
            <a:ext cx="88485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</a:rPr>
              <a:t>35 / 7 = 5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sp>
        <p:nvSpPr>
          <p:cNvPr id="132" name="Rectangle 127">
            <a:extLst>
              <a:ext uri="{FF2B5EF4-FFF2-40B4-BE49-F238E27FC236}">
                <a16:creationId xmlns:a16="http://schemas.microsoft.com/office/drawing/2014/main" id="{23A35C96-6DEB-4FC0-A22B-268F346793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5350" y="4983163"/>
            <a:ext cx="49000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seats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33" name="Rectangle 128">
            <a:extLst>
              <a:ext uri="{FF2B5EF4-FFF2-40B4-BE49-F238E27FC236}">
                <a16:creationId xmlns:a16="http://schemas.microsoft.com/office/drawing/2014/main" id="{2E9C82C0-3839-489E-838C-5B43A2540C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24300" y="4983163"/>
            <a:ext cx="23403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: 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34" name="Rectangle 129">
            <a:extLst>
              <a:ext uri="{FF2B5EF4-FFF2-40B4-BE49-F238E27FC236}">
                <a16:creationId xmlns:a16="http://schemas.microsoft.com/office/drawing/2014/main" id="{08101EDE-96A9-4152-B142-D8ED646D60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9138" y="4983163"/>
            <a:ext cx="49000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seats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35" name="Rectangle 130">
            <a:extLst>
              <a:ext uri="{FF2B5EF4-FFF2-40B4-BE49-F238E27FC236}">
                <a16:creationId xmlns:a16="http://schemas.microsoft.com/office/drawing/2014/main" id="{4E17F9F3-75F9-461A-96BD-F4B83CC9DD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8088" y="4983163"/>
            <a:ext cx="23403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: 3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36" name="Rectangle 131">
            <a:extLst>
              <a:ext uri="{FF2B5EF4-FFF2-40B4-BE49-F238E27FC236}">
                <a16:creationId xmlns:a16="http://schemas.microsoft.com/office/drawing/2014/main" id="{7614713A-D8B7-4312-8762-3BFC6DE14B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61338" y="4983163"/>
            <a:ext cx="490006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 err="1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seats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37" name="Rectangle 132">
            <a:extLst>
              <a:ext uri="{FF2B5EF4-FFF2-40B4-BE49-F238E27FC236}">
                <a16:creationId xmlns:a16="http://schemas.microsoft.com/office/drawing/2014/main" id="{4E9ED914-2E69-4E65-A743-D3832AFF1A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50288" y="4983163"/>
            <a:ext cx="23403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800" b="1" i="0" u="none" strike="noStrike" cap="none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latin typeface="Calibri" panose="020F0502020204030204" pitchFamily="34" charset="0"/>
              </a:rPr>
              <a:t>: 1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accent2">
                  <a:lumMod val="50000"/>
                </a:schemeClr>
              </a:solidFill>
              <a:effectLst/>
            </a:endParaRPr>
          </a:p>
        </p:txBody>
      </p:sp>
      <p:sp>
        <p:nvSpPr>
          <p:cNvPr id="138" name="Fußzeilenplatzhalter 137">
            <a:extLst>
              <a:ext uri="{FF2B5EF4-FFF2-40B4-BE49-F238E27FC236}">
                <a16:creationId xmlns:a16="http://schemas.microsoft.com/office/drawing/2014/main" id="{382883AB-2E0E-469D-970F-271101797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139" name="Foliennummernplatzhalter 138">
            <a:extLst>
              <a:ext uri="{FF2B5EF4-FFF2-40B4-BE49-F238E27FC236}">
                <a16:creationId xmlns:a16="http://schemas.microsoft.com/office/drawing/2014/main" id="{E07602A1-7885-4E15-91B2-5C85DF78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28</a:t>
            </a:fld>
            <a:endParaRPr lang="de-DE"/>
          </a:p>
        </p:txBody>
      </p:sp>
      <p:sp>
        <p:nvSpPr>
          <p:cNvPr id="140" name="Datumsplatzhalter 139">
            <a:extLst>
              <a:ext uri="{FF2B5EF4-FFF2-40B4-BE49-F238E27FC236}">
                <a16:creationId xmlns:a16="http://schemas.microsoft.com/office/drawing/2014/main" id="{51E6DA52-9DEF-42B7-8436-C7C7B40E4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</p:spTree>
    <p:extLst>
      <p:ext uri="{BB962C8B-B14F-4D97-AF65-F5344CB8AC3E}">
        <p14:creationId xmlns:p14="http://schemas.microsoft.com/office/powerpoint/2010/main" val="422883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3" grpId="0"/>
      <p:bldP spid="134" grpId="0"/>
      <p:bldP spid="135" grpId="0"/>
      <p:bldP spid="136" grpId="0"/>
      <p:bldP spid="13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>
            <a:extLst>
              <a:ext uri="{FF2B5EF4-FFF2-40B4-BE49-F238E27FC236}">
                <a16:creationId xmlns:a16="http://schemas.microsoft.com/office/drawing/2014/main" id="{980D35E6-C408-AD76-5828-C7FDDDD7E184}"/>
              </a:ext>
            </a:extLst>
          </p:cNvPr>
          <p:cNvSpPr txBox="1"/>
          <p:nvPr/>
        </p:nvSpPr>
        <p:spPr>
          <a:xfrm>
            <a:off x="1093469" y="847667"/>
            <a:ext cx="10956845" cy="550920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hondt_method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...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distribution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[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 :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count_if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                      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                      [&amp;](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.first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distribution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insert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({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static_cast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de-DE" sz="1600" dirty="0" err="1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de-DE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distribution</a:t>
            </a: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20D344E-DBA6-4A03-B2DA-04C039BE8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29</a:t>
            </a:fld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CB05A689-D7D1-4648-B084-CA7FCABB3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pre</a:t>
            </a:r>
            <a:r>
              <a:rPr lang="de-DE" dirty="0"/>
              <a:t> </a:t>
            </a:r>
            <a:r>
              <a:rPr lang="de-DE" dirty="0" err="1"/>
              <a:t>ranges</a:t>
            </a:r>
            <a:r>
              <a:rPr lang="de-DE" dirty="0"/>
              <a:t> / C++17</a:t>
            </a:r>
          </a:p>
        </p:txBody>
      </p:sp>
      <p:sp>
        <p:nvSpPr>
          <p:cNvPr id="6" name="Fußzeilenplatzhalter 3">
            <a:extLst>
              <a:ext uri="{FF2B5EF4-FFF2-40B4-BE49-F238E27FC236}">
                <a16:creationId xmlns:a16="http://schemas.microsoft.com/office/drawing/2014/main" id="{B44C6518-8D34-4B96-9ACD-A5B09B21F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04899" y="6486983"/>
            <a:ext cx="9640278" cy="357187"/>
          </a:xfrm>
        </p:spPr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7" name="Datumsplatzhalter 5">
            <a:extLst>
              <a:ext uri="{FF2B5EF4-FFF2-40B4-BE49-F238E27FC236}">
                <a16:creationId xmlns:a16="http://schemas.microsoft.com/office/drawing/2014/main" id="{737AFF67-23B5-4254-9B3B-717FC0C4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845800" y="6471108"/>
            <a:ext cx="1206500" cy="380999"/>
          </a:xfrm>
        </p:spPr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CCDC445-BE2C-45D9-BE4D-428C26A5FD26}"/>
              </a:ext>
            </a:extLst>
          </p:cNvPr>
          <p:cNvSpPr txBox="1"/>
          <p:nvPr/>
        </p:nvSpPr>
        <p:spPr>
          <a:xfrm>
            <a:off x="11240770" y="847667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</p:spTree>
    <p:extLst>
      <p:ext uri="{BB962C8B-B14F-4D97-AF65-F5344CB8AC3E}">
        <p14:creationId xmlns:p14="http://schemas.microsoft.com/office/powerpoint/2010/main" val="3368379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D2AAE0B-C735-41B2-831C-B50F762F7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400" dirty="0"/>
              <a:t>Talk </a:t>
            </a:r>
            <a:r>
              <a:rPr lang="de-DE" sz="4400" dirty="0" err="1"/>
              <a:t>Recommendations</a:t>
            </a:r>
            <a:endParaRPr lang="de-DE" dirty="0"/>
          </a:p>
        </p:txBody>
      </p:sp>
      <p:pic>
        <p:nvPicPr>
          <p:cNvPr id="5" name="Inhaltsplatzhalter 4">
            <a:hlinkClick r:id="rId3"/>
            <a:extLst>
              <a:ext uri="{FF2B5EF4-FFF2-40B4-BE49-F238E27FC236}">
                <a16:creationId xmlns:a16="http://schemas.microsoft.com/office/drawing/2014/main" id="{BCB5DB52-33AF-4A54-8907-1C870C53FD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89477" y="901700"/>
            <a:ext cx="9378245" cy="5275263"/>
          </a:xfr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01B6F96D-12CF-49A1-AB51-EFD8AADB2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5D7413F-CEE2-4CEC-94B2-1A498AB59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16A2602F-7171-4873-B1BA-385398BDC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8311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04230059-0A9B-5BE1-C522-055A3AB97206}"/>
              </a:ext>
            </a:extLst>
          </p:cNvPr>
          <p:cNvSpPr txBox="1"/>
          <p:nvPr/>
        </p:nvSpPr>
        <p:spPr>
          <a:xfrm>
            <a:off x="1106885" y="151179"/>
            <a:ext cx="10956845" cy="6555641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hondt_method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lang="en-US" sz="14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4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lang="en-US" sz="14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pair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&gt;&gt;();</a:t>
            </a:r>
            <a:endParaRPr lang="de-DE" sz="14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400" dirty="0">
                <a:solidFill>
                  <a:srgbClr val="8F08C4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1; </a:t>
            </a:r>
            <a:r>
              <a:rPr lang="en-US" sz="14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&lt; 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+ 1; ++</a:t>
            </a:r>
            <a:r>
              <a:rPr lang="en-US" sz="14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4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  <a:endParaRPr lang="de-DE" sz="14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400" dirty="0">
                <a:solidFill>
                  <a:srgbClr val="8F08C4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[</a:t>
            </a:r>
            <a:r>
              <a:rPr lang="en-US" sz="14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4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 : 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4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{</a:t>
            </a:r>
            <a:endParaRPr lang="de-DE" sz="14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</a:t>
            </a:r>
            <a:r>
              <a:rPr lang="en-US" sz="14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400" dirty="0" err="1">
                <a:solidFill>
                  <a:srgbClr val="74531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push_back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({ </a:t>
            </a:r>
            <a:r>
              <a:rPr lang="en-US" sz="14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400" dirty="0" err="1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static_cast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</a:t>
            </a:r>
            <a:r>
              <a:rPr lang="en-US" sz="14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/ </a:t>
            </a:r>
            <a:r>
              <a:rPr lang="en-US" sz="14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});</a:t>
            </a:r>
            <a:endParaRPr lang="de-DE" sz="14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}</a:t>
            </a:r>
            <a:endParaRPr lang="de-DE" sz="14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}</a:t>
            </a:r>
            <a:endParaRPr lang="de-DE" sz="14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4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std::</a:t>
            </a:r>
            <a:r>
              <a:rPr lang="en-US" sz="1400" dirty="0">
                <a:solidFill>
                  <a:srgbClr val="74531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sort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400" dirty="0" err="1">
                <a:solidFill>
                  <a:srgbClr val="74531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  <a:r>
              <a:rPr lang="en-US" sz="14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400" dirty="0" err="1">
                <a:solidFill>
                  <a:srgbClr val="74531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end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[](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lang="en-US" sz="1400" dirty="0">
                <a:solidFill>
                  <a:srgbClr val="8F08C4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&gt; </a:t>
            </a:r>
            <a:r>
              <a:rPr lang="en-US" sz="1400" dirty="0" err="1">
                <a:solidFill>
                  <a:srgbClr val="8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});</a:t>
            </a:r>
            <a:endParaRPr lang="de-DE" sz="1400" dirty="0"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4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4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distribution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4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4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4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[</a:t>
            </a:r>
            <a:r>
              <a:rPr lang="en-US" sz="14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4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 : </a:t>
            </a:r>
            <a:r>
              <a:rPr lang="en-US" sz="14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4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count_if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4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  <a:r>
              <a:rPr lang="en-US" sz="14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4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end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                      [&amp;](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400" dirty="0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{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    </a:t>
            </a:r>
            <a:r>
              <a:rPr lang="en-US" sz="14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.first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4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    });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4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distribution</a:t>
            </a:r>
            <a:r>
              <a:rPr lang="en-US" sz="14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4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insert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({ </a:t>
            </a:r>
            <a:r>
              <a:rPr lang="en-US" sz="14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4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static_cast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4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</a:t>
            </a:r>
            <a:r>
              <a:rPr lang="en-US" sz="14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</a:t>
            </a: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});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de-DE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endParaRPr lang="de-DE" sz="14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de-DE" sz="1400" dirty="0" err="1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de-DE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de-DE" sz="14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distribution</a:t>
            </a:r>
            <a:r>
              <a:rPr lang="de-DE" sz="14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400" dirty="0"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sz="1400" dirty="0"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D4540A1-B9F7-4567-BF60-9D610D290646}"/>
              </a:ext>
            </a:extLst>
          </p:cNvPr>
          <p:cNvSpPr/>
          <p:nvPr/>
        </p:nvSpPr>
        <p:spPr>
          <a:xfrm>
            <a:off x="1460500" y="609600"/>
            <a:ext cx="10350500" cy="180340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F3FF07E-64EF-4330-A6D5-B70E8BB424DC}"/>
              </a:ext>
            </a:extLst>
          </p:cNvPr>
          <p:cNvSpPr/>
          <p:nvPr/>
        </p:nvSpPr>
        <p:spPr>
          <a:xfrm>
            <a:off x="1460500" y="2504440"/>
            <a:ext cx="10350500" cy="120650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4FDD447-361E-4D73-A72E-2B10DAC667BD}"/>
              </a:ext>
            </a:extLst>
          </p:cNvPr>
          <p:cNvSpPr/>
          <p:nvPr/>
        </p:nvSpPr>
        <p:spPr>
          <a:xfrm>
            <a:off x="1460500" y="3792220"/>
            <a:ext cx="10350500" cy="222250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8AE1619-0761-4778-A609-B3A2EE9998E6}"/>
              </a:ext>
            </a:extLst>
          </p:cNvPr>
          <p:cNvSpPr txBox="1"/>
          <p:nvPr/>
        </p:nvSpPr>
        <p:spPr>
          <a:xfrm>
            <a:off x="9005873" y="2043668"/>
            <a:ext cx="2805127" cy="36933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DE" dirty="0" err="1"/>
              <a:t>calculate</a:t>
            </a:r>
            <a:r>
              <a:rPr lang="de-DE" dirty="0"/>
              <a:t> proportional </a:t>
            </a:r>
            <a:r>
              <a:rPr lang="de-DE" dirty="0" err="1"/>
              <a:t>votes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D65C8BB-ECB4-4259-A843-BB940B552CAF}"/>
              </a:ext>
            </a:extLst>
          </p:cNvPr>
          <p:cNvSpPr txBox="1"/>
          <p:nvPr/>
        </p:nvSpPr>
        <p:spPr>
          <a:xfrm>
            <a:off x="10484996" y="3341608"/>
            <a:ext cx="1326004" cy="36933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DE" dirty="0" err="1"/>
              <a:t>sort</a:t>
            </a:r>
            <a:r>
              <a:rPr lang="de-DE" dirty="0"/>
              <a:t> and </a:t>
            </a:r>
            <a:r>
              <a:rPr lang="de-DE" dirty="0" err="1"/>
              <a:t>cut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D1ED6B1-13EC-4610-9EDC-C883F5C5783F}"/>
              </a:ext>
            </a:extLst>
          </p:cNvPr>
          <p:cNvSpPr txBox="1"/>
          <p:nvPr/>
        </p:nvSpPr>
        <p:spPr>
          <a:xfrm>
            <a:off x="9639956" y="5644118"/>
            <a:ext cx="2171044" cy="36933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de-DE" dirty="0" err="1"/>
              <a:t>count</a:t>
            </a:r>
            <a:r>
              <a:rPr lang="de-DE" dirty="0"/>
              <a:t> </a:t>
            </a:r>
            <a:r>
              <a:rPr lang="de-DE" dirty="0" err="1"/>
              <a:t>seats</a:t>
            </a:r>
            <a:r>
              <a:rPr lang="de-DE" dirty="0"/>
              <a:t> per </a:t>
            </a:r>
            <a:r>
              <a:rPr lang="de-DE" dirty="0" err="1"/>
              <a:t>party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0FEB7D91-A1E2-4C1C-A1E2-8E861990D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30</a:t>
            </a:fld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B3F9853-9AD8-4C64-9AF6-B1CFFD5B00FC}"/>
              </a:ext>
            </a:extLst>
          </p:cNvPr>
          <p:cNvSpPr txBox="1"/>
          <p:nvPr/>
        </p:nvSpPr>
        <p:spPr>
          <a:xfrm>
            <a:off x="11250216" y="151179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</p:spTree>
    <p:extLst>
      <p:ext uri="{BB962C8B-B14F-4D97-AF65-F5344CB8AC3E}">
        <p14:creationId xmlns:p14="http://schemas.microsoft.com/office/powerpoint/2010/main" val="1071112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5428B9DC-745E-4E9A-8D67-DB41055D6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900" y="3130682"/>
            <a:ext cx="10956846" cy="2800767"/>
          </a:xfrm>
          <a:prstGeom prst="rect">
            <a:avLst/>
          </a:prstGeom>
          <a:noFill/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600" b="0" i="0" u="none" strike="noStrike" cap="none" normalizeH="0" baseline="0" dirty="0">
              <a:ln>
                <a:noFill/>
              </a:ln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e-DE" altLang="de-DE" sz="16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600" b="0" i="0" u="none" strike="noStrike" cap="none" normalizeH="0" baseline="0" dirty="0">
              <a:ln>
                <a:noFill/>
              </a:ln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e-DE" altLang="de-DE" sz="16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600" b="0" i="0" u="none" strike="noStrike" cap="none" normalizeH="0" baseline="0" dirty="0">
              <a:ln>
                <a:noFill/>
              </a:ln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e-DE" altLang="de-DE" sz="16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600" b="0" i="0" u="none" strike="noStrike" cap="none" normalizeH="0" baseline="0" dirty="0">
              <a:ln>
                <a:noFill/>
              </a:ln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de-DE" sz="16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seat_divisors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ranges::views::</a:t>
            </a:r>
            <a:r>
              <a:rPr lang="en-US" altLang="de-DE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ints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1, </a:t>
            </a:r>
            <a:r>
              <a:rPr lang="en-US" altLang="de-DE" sz="1600" dirty="0" err="1">
                <a:solidFill>
                  <a:srgbClr val="8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+ 1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   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de-DE" sz="1600" dirty="0">
                <a:solidFill>
                  <a:srgbClr val="0000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altLang="de-DE" sz="16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ranges::views::</a:t>
            </a:r>
            <a:r>
              <a:rPr lang="en-US" altLang="de-DE" sz="1600" dirty="0" err="1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cartesian_product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altLang="de-DE" sz="1600" dirty="0" err="1">
                <a:solidFill>
                  <a:srgbClr val="8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altLang="de-DE" sz="1600" dirty="0" err="1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seat_divisors</a:t>
            </a:r>
            <a:r>
              <a:rPr lang="en-US" altLang="de-DE" sz="1600" dirty="0">
                <a:solidFill>
                  <a:srgbClr val="00808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de-DE" altLang="de-DE" sz="1600" dirty="0"/>
              <a:t> 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DCDCD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600" b="0" i="0" u="none" strike="noStrike" cap="none" normalizeH="0" baseline="0" dirty="0">
              <a:ln>
                <a:noFill/>
              </a:ln>
              <a:solidFill>
                <a:srgbClr val="DCDCDC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DCDCDC"/>
                </a:solidFill>
                <a:effectLst/>
                <a:latin typeface="Consolas" panose="020B0609020204030204" pitchFamily="49" charset="0"/>
              </a:rPr>
              <a:t>    </a:t>
            </a:r>
            <a:endParaRPr kumimoji="0" lang="de-DE" altLang="de-DE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485E0A8-D051-48C2-9BAF-A3DDCAC8146D}"/>
              </a:ext>
            </a:extLst>
          </p:cNvPr>
          <p:cNvSpPr/>
          <p:nvPr/>
        </p:nvSpPr>
        <p:spPr>
          <a:xfrm>
            <a:off x="1104899" y="1220827"/>
            <a:ext cx="5832000" cy="2413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F89A2E3-52C4-4A18-93E6-BF2608996328}"/>
              </a:ext>
            </a:extLst>
          </p:cNvPr>
          <p:cNvSpPr/>
          <p:nvPr/>
        </p:nvSpPr>
        <p:spPr>
          <a:xfrm>
            <a:off x="1549400" y="1729008"/>
            <a:ext cx="6854371" cy="2413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70A3C76-E8A9-4C5D-B0EB-62519F69E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rangified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ED911C-F95F-47D1-AB1B-24B1EFEB5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2E0F9B5-5C5D-413F-9B1E-239ABA1B1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31</a:t>
            </a:fld>
            <a:endParaRPr lang="de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5C6A8B9-1820-442F-9E68-722D52170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66FAE53-1DAE-45F0-8FE3-29191E15A31A}"/>
              </a:ext>
            </a:extLst>
          </p:cNvPr>
          <p:cNvSpPr txBox="1"/>
          <p:nvPr/>
        </p:nvSpPr>
        <p:spPr>
          <a:xfrm>
            <a:off x="11243866" y="3132858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C++20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7B0A9B5-DB92-CB49-A9F4-5FA6A46ACDB6}"/>
              </a:ext>
            </a:extLst>
          </p:cNvPr>
          <p:cNvSpPr txBox="1"/>
          <p:nvPr/>
        </p:nvSpPr>
        <p:spPr>
          <a:xfrm>
            <a:off x="1116329" y="912316"/>
            <a:ext cx="10947400" cy="2062103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pair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&gt;&gt;();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1;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&lt;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+ 1; ++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[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 :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push_back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({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static_cast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/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}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4A1382C-A825-4D2E-9B3F-7F21A0277C55}"/>
              </a:ext>
            </a:extLst>
          </p:cNvPr>
          <p:cNvSpPr txBox="1"/>
          <p:nvPr/>
        </p:nvSpPr>
        <p:spPr>
          <a:xfrm>
            <a:off x="11252200" y="912316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</p:spTree>
    <p:extLst>
      <p:ext uri="{BB962C8B-B14F-4D97-AF65-F5344CB8AC3E}">
        <p14:creationId xmlns:p14="http://schemas.microsoft.com/office/powerpoint/2010/main" val="1610939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94">
            <a:extLst>
              <a:ext uri="{FF2B5EF4-FFF2-40B4-BE49-F238E27FC236}">
                <a16:creationId xmlns:a16="http://schemas.microsoft.com/office/drawing/2014/main" id="{16411D87-67BC-4E0A-9921-43705F5621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47887" y="2875002"/>
            <a:ext cx="10004342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{ { “party_1“, 110 }, 1 }, { { “party_2“, 85 }, 1 }, { { “party_3“, 35 }, 1 }, </a:t>
            </a:r>
          </a:p>
          <a:p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{ { “party_1“, 110 }, 2 }, { { “party_2“, 85 }, 2 }, { { “party_3“, 35 }, 2 }, </a:t>
            </a:r>
          </a:p>
          <a:p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{ { “party_1“, 110 }, 3 }, { { “party_2“, 85 }, 3 }, { { “party_3“, 35 }, 3 }, </a:t>
            </a:r>
          </a:p>
          <a:p>
            <a:r>
              <a:rPr kumimoji="0" lang="de-DE" altLang="de-DE" sz="18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</a:rPr>
              <a:t>...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1DD2B81-57B5-4917-821C-F13CD2532492}"/>
              </a:ext>
            </a:extLst>
          </p:cNvPr>
          <p:cNvSpPr/>
          <p:nvPr/>
        </p:nvSpPr>
        <p:spPr>
          <a:xfrm>
            <a:off x="4974771" y="2886432"/>
            <a:ext cx="3240000" cy="2600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Titel 133">
            <a:extLst>
              <a:ext uri="{FF2B5EF4-FFF2-40B4-BE49-F238E27FC236}">
                <a16:creationId xmlns:a16="http://schemas.microsoft.com/office/drawing/2014/main" id="{D0482369-8123-47D2-B236-17AA913E3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rangified</a:t>
            </a:r>
            <a:endParaRPr lang="de-DE" dirty="0"/>
          </a:p>
        </p:txBody>
      </p:sp>
      <p:sp>
        <p:nvSpPr>
          <p:cNvPr id="135" name="Fußzeilenplatzhalter 134">
            <a:extLst>
              <a:ext uri="{FF2B5EF4-FFF2-40B4-BE49-F238E27FC236}">
                <a16:creationId xmlns:a16="http://schemas.microsoft.com/office/drawing/2014/main" id="{636FBD18-26E7-48B5-B8C7-DD176F72A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136" name="Foliennummernplatzhalter 135">
            <a:extLst>
              <a:ext uri="{FF2B5EF4-FFF2-40B4-BE49-F238E27FC236}">
                <a16:creationId xmlns:a16="http://schemas.microsoft.com/office/drawing/2014/main" id="{78911BC8-47BA-45DF-AC36-06EB3FD3E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32</a:t>
            </a:fld>
            <a:endParaRPr lang="de-DE"/>
          </a:p>
        </p:txBody>
      </p:sp>
      <p:sp>
        <p:nvSpPr>
          <p:cNvPr id="137" name="Datumsplatzhalter 136">
            <a:extLst>
              <a:ext uri="{FF2B5EF4-FFF2-40B4-BE49-F238E27FC236}">
                <a16:creationId xmlns:a16="http://schemas.microsoft.com/office/drawing/2014/main" id="{50B86935-3669-4DE9-BBD5-46138107F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BCA3E9F-8297-BFA1-3F14-34712D32F6FD}"/>
              </a:ext>
            </a:extLst>
          </p:cNvPr>
          <p:cNvSpPr/>
          <p:nvPr/>
        </p:nvSpPr>
        <p:spPr>
          <a:xfrm>
            <a:off x="8214771" y="2886432"/>
            <a:ext cx="3240000" cy="2600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0250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C1814E1-0CD8-4363-B029-CBCE4E77B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rangified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6413231-8C0C-4FA9-9A6E-466E86A2C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266AE80-9E87-4FA8-A39B-6D60BBFB0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33</a:t>
            </a:fld>
            <a:endParaRPr lang="de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C72C639-EB3B-4C9A-81B7-2B3E2168C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A9FB734-C37B-4C21-B9D5-D45A5D2AEF47}"/>
              </a:ext>
            </a:extLst>
          </p:cNvPr>
          <p:cNvSpPr/>
          <p:nvPr/>
        </p:nvSpPr>
        <p:spPr>
          <a:xfrm>
            <a:off x="1104895" y="1231844"/>
            <a:ext cx="5832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096C4E38-3208-470E-A572-56689EFC4A43}"/>
              </a:ext>
            </a:extLst>
          </p:cNvPr>
          <p:cNvSpPr/>
          <p:nvPr/>
        </p:nvSpPr>
        <p:spPr>
          <a:xfrm>
            <a:off x="1088700" y="4904882"/>
            <a:ext cx="8064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CE08862-396E-44C0-B394-C68CB432C287}"/>
              </a:ext>
            </a:extLst>
          </p:cNvPr>
          <p:cNvSpPr/>
          <p:nvPr/>
        </p:nvSpPr>
        <p:spPr>
          <a:xfrm>
            <a:off x="1562100" y="1716307"/>
            <a:ext cx="6840000" cy="2413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F3F98B3-3222-4DBA-A1FE-D6316FE685A2}"/>
              </a:ext>
            </a:extLst>
          </p:cNvPr>
          <p:cNvSpPr/>
          <p:nvPr/>
        </p:nvSpPr>
        <p:spPr>
          <a:xfrm>
            <a:off x="1104896" y="5149512"/>
            <a:ext cx="10152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386CBB7-DEC5-48C7-A4B5-E4E442490312}"/>
              </a:ext>
            </a:extLst>
          </p:cNvPr>
          <p:cNvSpPr/>
          <p:nvPr/>
        </p:nvSpPr>
        <p:spPr>
          <a:xfrm>
            <a:off x="1594757" y="3960850"/>
            <a:ext cx="9400028" cy="502348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A6F98F14-88CB-4067-B34B-B03D2F545FBA}"/>
              </a:ext>
            </a:extLst>
          </p:cNvPr>
          <p:cNvSpPr/>
          <p:nvPr/>
        </p:nvSpPr>
        <p:spPr>
          <a:xfrm>
            <a:off x="5306785" y="2205256"/>
            <a:ext cx="5688000" cy="2413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C9A0CAC-B55E-4F05-B5D5-7B9FD7B2CF4A}"/>
              </a:ext>
            </a:extLst>
          </p:cNvPr>
          <p:cNvSpPr/>
          <p:nvPr/>
        </p:nvSpPr>
        <p:spPr>
          <a:xfrm>
            <a:off x="1790700" y="5390712"/>
            <a:ext cx="6228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85C6DF25-1F5F-430B-A39D-8388C973B4DF}"/>
              </a:ext>
            </a:extLst>
          </p:cNvPr>
          <p:cNvSpPr/>
          <p:nvPr/>
        </p:nvSpPr>
        <p:spPr>
          <a:xfrm>
            <a:off x="1790700" y="5631912"/>
            <a:ext cx="2952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1AB0021-2A99-4CDA-994A-0C206AF01F2B}"/>
              </a:ext>
            </a:extLst>
          </p:cNvPr>
          <p:cNvSpPr/>
          <p:nvPr/>
        </p:nvSpPr>
        <p:spPr>
          <a:xfrm>
            <a:off x="1104897" y="975705"/>
            <a:ext cx="814796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4CC5D28F-E3F0-E46E-375E-78175A0E8C6E}"/>
              </a:ext>
            </a:extLst>
          </p:cNvPr>
          <p:cNvSpPr txBox="1"/>
          <p:nvPr/>
        </p:nvSpPr>
        <p:spPr>
          <a:xfrm>
            <a:off x="1116329" y="912316"/>
            <a:ext cx="10947400" cy="2062103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pair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&gt;&gt;();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1;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&lt;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+ 1; ++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[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 :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push_back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({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static_cast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double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/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}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2A3E1F5-B65E-38F0-9C05-C765EF3112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329" y="3133635"/>
            <a:ext cx="10947400" cy="2800767"/>
          </a:xfrm>
          <a:prstGeom prst="rect">
            <a:avLst/>
          </a:prstGeom>
          <a:solidFill>
            <a:schemeClr val="bg1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divide_votes_by_seat_divisors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[](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votes_and_divisor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 [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party_and_vote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divisor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 =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votes_and_divisor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party_and_proportion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party_and_vote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.first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          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party_and_vote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.second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/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static_cast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divisor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};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e-DE" altLang="de-DE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seat_divisors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ranges::views::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ints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1, 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+ 1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ranges::views::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cartesian_product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seat_divisors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ranges::views::transform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divide_votes_by_seat_divisors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AF4996D-5310-4565-9B19-CCF715902854}"/>
              </a:ext>
            </a:extLst>
          </p:cNvPr>
          <p:cNvSpPr txBox="1"/>
          <p:nvPr/>
        </p:nvSpPr>
        <p:spPr>
          <a:xfrm>
            <a:off x="11255296" y="3132858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C++20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72D78B7-C110-4050-9679-067BC4F7C69B}"/>
              </a:ext>
            </a:extLst>
          </p:cNvPr>
          <p:cNvSpPr txBox="1"/>
          <p:nvPr/>
        </p:nvSpPr>
        <p:spPr>
          <a:xfrm>
            <a:off x="11252200" y="913519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</p:spTree>
    <p:extLst>
      <p:ext uri="{BB962C8B-B14F-4D97-AF65-F5344CB8AC3E}">
        <p14:creationId xmlns:p14="http://schemas.microsoft.com/office/powerpoint/2010/main" val="2808708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>
            <a:extLst>
              <a:ext uri="{FF2B5EF4-FFF2-40B4-BE49-F238E27FC236}">
                <a16:creationId xmlns:a16="http://schemas.microsoft.com/office/drawing/2014/main" id="{4E9BB932-70A1-81F9-6182-F4D54CE264C1}"/>
              </a:ext>
            </a:extLst>
          </p:cNvPr>
          <p:cNvSpPr txBox="1"/>
          <p:nvPr/>
        </p:nvSpPr>
        <p:spPr>
          <a:xfrm>
            <a:off x="1104898" y="3757880"/>
            <a:ext cx="10947399" cy="132343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td::ranges::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[](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&gt;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FDA1153-B59B-B835-C2AF-6C09EE864D3D}"/>
              </a:ext>
            </a:extLst>
          </p:cNvPr>
          <p:cNvSpPr txBox="1"/>
          <p:nvPr/>
        </p:nvSpPr>
        <p:spPr>
          <a:xfrm>
            <a:off x="1104898" y="1771802"/>
            <a:ext cx="10947399" cy="181588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[](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&gt;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ACB4BA4-62C4-4FA1-BE23-0DC3B506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34</a:t>
            </a:fld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489E3F-F221-489C-9891-004C1F80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rangified</a:t>
            </a:r>
            <a:endParaRPr lang="de-DE" dirty="0"/>
          </a:p>
        </p:txBody>
      </p:sp>
      <p:sp>
        <p:nvSpPr>
          <p:cNvPr id="15" name="Datumsplatzhalter 14">
            <a:extLst>
              <a:ext uri="{FF2B5EF4-FFF2-40B4-BE49-F238E27FC236}">
                <a16:creationId xmlns:a16="http://schemas.microsoft.com/office/drawing/2014/main" id="{9C9BEEFE-ED03-4BD1-A6F5-DA239299B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16" name="Fußzeilenplatzhalter 15">
            <a:extLst>
              <a:ext uri="{FF2B5EF4-FFF2-40B4-BE49-F238E27FC236}">
                <a16:creationId xmlns:a16="http://schemas.microsoft.com/office/drawing/2014/main" id="{759CF3EB-A009-4EC4-A822-AD3FA6E5A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F103E1F-6A1F-4731-BE1C-8D54222952AE}"/>
              </a:ext>
            </a:extLst>
          </p:cNvPr>
          <p:cNvSpPr txBox="1"/>
          <p:nvPr/>
        </p:nvSpPr>
        <p:spPr>
          <a:xfrm>
            <a:off x="11240770" y="1771802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A880FE7-6EC4-449F-8565-D5B6374FD88D}"/>
              </a:ext>
            </a:extLst>
          </p:cNvPr>
          <p:cNvSpPr txBox="1"/>
          <p:nvPr/>
        </p:nvSpPr>
        <p:spPr>
          <a:xfrm>
            <a:off x="11240770" y="3757880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C++20</a:t>
            </a:r>
          </a:p>
        </p:txBody>
      </p:sp>
    </p:spTree>
    <p:extLst>
      <p:ext uri="{BB962C8B-B14F-4D97-AF65-F5344CB8AC3E}">
        <p14:creationId xmlns:p14="http://schemas.microsoft.com/office/powerpoint/2010/main" val="3720450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6C50CD1C-2DAA-C2FF-17E4-F097A76AFF0F}"/>
              </a:ext>
            </a:extLst>
          </p:cNvPr>
          <p:cNvSpPr txBox="1"/>
          <p:nvPr/>
        </p:nvSpPr>
        <p:spPr>
          <a:xfrm>
            <a:off x="1104898" y="1771802"/>
            <a:ext cx="10947399" cy="181588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[](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&gt;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ACB4BA4-62C4-4FA1-BE23-0DC3B506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35</a:t>
            </a:fld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489E3F-F221-489C-9891-004C1F80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rangified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CAA098-2F41-4193-9ECE-4EC37D29A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55D0191-C11D-4DF4-88F6-B10CB3C61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8" name="Rechteck 7" hidden="1">
            <a:extLst>
              <a:ext uri="{FF2B5EF4-FFF2-40B4-BE49-F238E27FC236}">
                <a16:creationId xmlns:a16="http://schemas.microsoft.com/office/drawing/2014/main" id="{8690A004-8D7C-46D7-9AC5-D80EE2573914}"/>
              </a:ext>
            </a:extLst>
          </p:cNvPr>
          <p:cNvSpPr/>
          <p:nvPr/>
        </p:nvSpPr>
        <p:spPr>
          <a:xfrm>
            <a:off x="1594754" y="4298999"/>
            <a:ext cx="4428000" cy="2412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2F26314-D535-4FA8-B20C-6EA78A9B86B1}"/>
              </a:ext>
            </a:extLst>
          </p:cNvPr>
          <p:cNvSpPr txBox="1"/>
          <p:nvPr/>
        </p:nvSpPr>
        <p:spPr>
          <a:xfrm>
            <a:off x="11240770" y="3757880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C++20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F1A880D-E324-1C27-F655-34BB84B77B8F}"/>
              </a:ext>
            </a:extLst>
          </p:cNvPr>
          <p:cNvSpPr txBox="1"/>
          <p:nvPr/>
        </p:nvSpPr>
        <p:spPr>
          <a:xfrm>
            <a:off x="11240770" y="1771802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A0A5915-4761-BBDA-8E10-3E746B5D16F1}"/>
              </a:ext>
            </a:extLst>
          </p:cNvPr>
          <p:cNvSpPr txBox="1"/>
          <p:nvPr/>
        </p:nvSpPr>
        <p:spPr>
          <a:xfrm>
            <a:off x="1104898" y="3757880"/>
            <a:ext cx="10947399" cy="1323439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td::ranges::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[](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de-DE" altLang="de-DE" sz="1600" dirty="0" err="1">
                <a:latin typeface="Consolas" panose="020B0609020204030204" pitchFamily="49" charset="0"/>
              </a:rPr>
              <a:t>proportion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&gt;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de-DE" altLang="de-DE" sz="1600" dirty="0" err="1">
                <a:latin typeface="Consolas" panose="020B0609020204030204" pitchFamily="49" charset="0"/>
              </a:rPr>
              <a:t>proportion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7077067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FA76BD62-0E63-0DE8-841B-B42315B51C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899" y="3760019"/>
            <a:ext cx="10947398" cy="584775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ranges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sort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proportional_votes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greater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(), &amp;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party_and_proportion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proportion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endParaRPr kumimoji="0" lang="de-DE" altLang="de-DE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045B8B2-1998-44C3-5C0E-90881451A2AC}"/>
              </a:ext>
            </a:extLst>
          </p:cNvPr>
          <p:cNvSpPr txBox="1"/>
          <p:nvPr/>
        </p:nvSpPr>
        <p:spPr>
          <a:xfrm>
            <a:off x="11240770" y="1776680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990E9DF-0BCC-FB80-B461-002EF41CBEE2}"/>
              </a:ext>
            </a:extLst>
          </p:cNvPr>
          <p:cNvSpPr txBox="1"/>
          <p:nvPr/>
        </p:nvSpPr>
        <p:spPr>
          <a:xfrm>
            <a:off x="1104898" y="1776680"/>
            <a:ext cx="10947399" cy="181588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[](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&gt;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ACB4BA4-62C4-4FA1-BE23-0DC3B506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36</a:t>
            </a:fld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489E3F-F221-489C-9891-004C1F80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rangified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62F6902-87D9-40D8-A16E-10F1E06E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D6623F-F9C1-4960-8EFA-33F410CCC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BAFC86A-9FBD-4D14-815B-6D33DE44EF4B}"/>
              </a:ext>
            </a:extLst>
          </p:cNvPr>
          <p:cNvSpPr txBox="1"/>
          <p:nvPr/>
        </p:nvSpPr>
        <p:spPr>
          <a:xfrm>
            <a:off x="11240770" y="3757880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C++20</a:t>
            </a:r>
          </a:p>
        </p:txBody>
      </p:sp>
    </p:spTree>
    <p:extLst>
      <p:ext uri="{BB962C8B-B14F-4D97-AF65-F5344CB8AC3E}">
        <p14:creationId xmlns:p14="http://schemas.microsoft.com/office/powerpoint/2010/main" val="6014388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>
            <a:extLst>
              <a:ext uri="{FF2B5EF4-FFF2-40B4-BE49-F238E27FC236}">
                <a16:creationId xmlns:a16="http://schemas.microsoft.com/office/drawing/2014/main" id="{8C0AA74E-68E9-9407-3961-FCC65D572B43}"/>
              </a:ext>
            </a:extLst>
          </p:cNvPr>
          <p:cNvSpPr txBox="1"/>
          <p:nvPr/>
        </p:nvSpPr>
        <p:spPr>
          <a:xfrm>
            <a:off x="1104898" y="3759825"/>
            <a:ext cx="10947398" cy="830997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proportional_votes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|=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ranges::actions::sort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greater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(), 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&amp;</a:t>
            </a:r>
            <a:r>
              <a:rPr lang="en-US" sz="1600" dirty="0" err="1">
                <a:solidFill>
                  <a:srgbClr val="2B91A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party_and_proportion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::proportion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014D9BE-43B5-8E81-C883-0E9C8827EBD0}"/>
              </a:ext>
            </a:extLst>
          </p:cNvPr>
          <p:cNvSpPr txBox="1"/>
          <p:nvPr/>
        </p:nvSpPr>
        <p:spPr>
          <a:xfrm>
            <a:off x="11240773" y="1771802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D814960-5ED9-E3D2-4B6B-1DED66CF8F01}"/>
              </a:ext>
            </a:extLst>
          </p:cNvPr>
          <p:cNvSpPr txBox="1"/>
          <p:nvPr/>
        </p:nvSpPr>
        <p:spPr>
          <a:xfrm>
            <a:off x="1104901" y="1771802"/>
            <a:ext cx="10947399" cy="181588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[](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&gt;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ACB4BA4-62C4-4FA1-BE23-0DC3B506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37</a:t>
            </a:fld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489E3F-F221-489C-9891-004C1F80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rangified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89D63C5-B860-4EF6-B6F3-89E1AD506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2104DF-EEE5-40DF-B20F-F244FA1C1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FBBE701-E68D-4146-AC1F-444B830929AA}"/>
              </a:ext>
            </a:extLst>
          </p:cNvPr>
          <p:cNvSpPr txBox="1"/>
          <p:nvPr/>
        </p:nvSpPr>
        <p:spPr>
          <a:xfrm>
            <a:off x="11240770" y="3757880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C++20</a:t>
            </a:r>
          </a:p>
        </p:txBody>
      </p:sp>
    </p:spTree>
    <p:extLst>
      <p:ext uri="{BB962C8B-B14F-4D97-AF65-F5344CB8AC3E}">
        <p14:creationId xmlns:p14="http://schemas.microsoft.com/office/powerpoint/2010/main" val="24790471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>
            <a:extLst>
              <a:ext uri="{FF2B5EF4-FFF2-40B4-BE49-F238E27FC236}">
                <a16:creationId xmlns:a16="http://schemas.microsoft.com/office/drawing/2014/main" id="{BE35A2BA-94DA-C244-4CD2-A367816ECA4D}"/>
              </a:ext>
            </a:extLst>
          </p:cNvPr>
          <p:cNvSpPr txBox="1"/>
          <p:nvPr/>
        </p:nvSpPr>
        <p:spPr>
          <a:xfrm>
            <a:off x="1104898" y="3759825"/>
            <a:ext cx="10947398" cy="584775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proportional_votes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|=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 ranges::actions::sort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greater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(), 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&amp;</a:t>
            </a:r>
            <a:r>
              <a:rPr lang="en-US" sz="1600" dirty="0" err="1">
                <a:solidFill>
                  <a:srgbClr val="2B91A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party_and_proportion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::proportion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endParaRPr lang="de-DE" sz="16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C7F7BBB-C74C-27FB-2DA2-BB2400F248E6}"/>
              </a:ext>
            </a:extLst>
          </p:cNvPr>
          <p:cNvSpPr txBox="1"/>
          <p:nvPr/>
        </p:nvSpPr>
        <p:spPr>
          <a:xfrm>
            <a:off x="11240770" y="1771802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DB10214-B4B4-17D8-F771-3083E6DA4A41}"/>
              </a:ext>
            </a:extLst>
          </p:cNvPr>
          <p:cNvSpPr txBox="1"/>
          <p:nvPr/>
        </p:nvSpPr>
        <p:spPr>
          <a:xfrm>
            <a:off x="1104898" y="1771802"/>
            <a:ext cx="10947399" cy="1815882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lang="en-US" sz="1600" dirty="0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sort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[](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&gt;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lhs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.second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resize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);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ACB4BA4-62C4-4FA1-BE23-0DC3B506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38</a:t>
            </a:fld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489E3F-F221-489C-9891-004C1F80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rangified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397371-4C30-4AC9-806E-DF492911D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43331F-1B13-4545-B8A9-6CD286E23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49CE9E7-4260-4BC5-803B-12B0847EE069}"/>
              </a:ext>
            </a:extLst>
          </p:cNvPr>
          <p:cNvSpPr txBox="1"/>
          <p:nvPr/>
        </p:nvSpPr>
        <p:spPr>
          <a:xfrm>
            <a:off x="11240770" y="3757880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C++20</a:t>
            </a:r>
          </a:p>
        </p:txBody>
      </p:sp>
    </p:spTree>
    <p:extLst>
      <p:ext uri="{BB962C8B-B14F-4D97-AF65-F5344CB8AC3E}">
        <p14:creationId xmlns:p14="http://schemas.microsoft.com/office/powerpoint/2010/main" val="16804140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>
            <a:extLst>
              <a:ext uri="{FF2B5EF4-FFF2-40B4-BE49-F238E27FC236}">
                <a16:creationId xmlns:a16="http://schemas.microsoft.com/office/drawing/2014/main" id="{83E34262-38D2-F572-DCF5-E86829269FFF}"/>
              </a:ext>
            </a:extLst>
          </p:cNvPr>
          <p:cNvSpPr txBox="1"/>
          <p:nvPr/>
        </p:nvSpPr>
        <p:spPr>
          <a:xfrm>
            <a:off x="1104899" y="4266314"/>
            <a:ext cx="10947400" cy="1077218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ranges::views::keys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ranges::views::transform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count_seats_per_party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de-DE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de-DE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ranges</a:t>
            </a: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lang="de-DE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</a:t>
            </a: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de-DE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</a:t>
            </a: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lang="de-DE" sz="1600" dirty="0" err="1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ACF37F3-FD0F-CE38-BC5D-4E778E7E1E5A}"/>
              </a:ext>
            </a:extLst>
          </p:cNvPr>
          <p:cNvSpPr txBox="1"/>
          <p:nvPr/>
        </p:nvSpPr>
        <p:spPr>
          <a:xfrm>
            <a:off x="1104899" y="1538322"/>
            <a:ext cx="10947400" cy="2554545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distribution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lang="en-US" sz="1600" dirty="0"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[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number_of_votes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] :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std::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count_if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begin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</a:t>
            </a:r>
            <a:r>
              <a:rPr lang="en-US" sz="1600" dirty="0">
                <a:solidFill>
                  <a:srgbClr val="1F377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end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                  [&amp;](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 </a:t>
            </a:r>
            <a:r>
              <a:rPr lang="en-US" sz="1600" dirty="0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{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lang="en-US" sz="1600" dirty="0"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 err="1"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.first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==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lang="en-US" sz="1600" dirty="0" err="1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distribution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.</a:t>
            </a:r>
            <a:r>
              <a:rPr lang="en-US" sz="1600" dirty="0" err="1"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insert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({ 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lang="en-US" sz="16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static_cast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lang="en-US" sz="16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</a:t>
            </a:r>
            <a:r>
              <a:rPr lang="en-US" sz="1600" dirty="0"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</a:t>
            </a:r>
            <a:r>
              <a:rPr lang="en-US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 });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de-DE" sz="16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lang="de-DE" sz="1600" dirty="0">
              <a:effectLst/>
              <a:latin typeface="Consolas" panose="020B060902020403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ACB4BA4-62C4-4FA1-BE23-0DC3B506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39</a:t>
            </a:fld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489E3F-F221-489C-9891-004C1F80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rangified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397371-4C30-4AC9-806E-DF492911D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43331F-1B13-4545-B8A9-6CD286E23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9C53935-7A03-4D44-8F1C-F5FB9568A6CA}"/>
              </a:ext>
            </a:extLst>
          </p:cNvPr>
          <p:cNvSpPr txBox="1"/>
          <p:nvPr/>
        </p:nvSpPr>
        <p:spPr>
          <a:xfrm>
            <a:off x="11240769" y="1538322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C++17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077716D-CAF3-472A-AA1D-995A69CC62CC}"/>
              </a:ext>
            </a:extLst>
          </p:cNvPr>
          <p:cNvSpPr txBox="1"/>
          <p:nvPr/>
        </p:nvSpPr>
        <p:spPr>
          <a:xfrm>
            <a:off x="11240769" y="4266314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C++20</a:t>
            </a:r>
          </a:p>
        </p:txBody>
      </p:sp>
    </p:spTree>
    <p:extLst>
      <p:ext uri="{BB962C8B-B14F-4D97-AF65-F5344CB8AC3E}">
        <p14:creationId xmlns:p14="http://schemas.microsoft.com/office/powerpoint/2010/main" val="1780681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D2AAE0B-C735-41B2-831C-B50F762F7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400" dirty="0"/>
              <a:t>Talk </a:t>
            </a:r>
            <a:r>
              <a:rPr lang="de-DE" sz="4400" dirty="0" err="1"/>
              <a:t>Recommendations</a:t>
            </a:r>
            <a:endParaRPr lang="de-DE" dirty="0"/>
          </a:p>
        </p:txBody>
      </p:sp>
      <p:pic>
        <p:nvPicPr>
          <p:cNvPr id="7" name="Inhaltsplatzhalter 6">
            <a:hlinkClick r:id="rId3"/>
            <a:extLst>
              <a:ext uri="{FF2B5EF4-FFF2-40B4-BE49-F238E27FC236}">
                <a16:creationId xmlns:a16="http://schemas.microsoft.com/office/drawing/2014/main" id="{2C1075E7-A9FD-4C57-A84D-780AFBB438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89477" y="901700"/>
            <a:ext cx="9378245" cy="5275263"/>
          </a:xfrm>
        </p:spPr>
      </p:pic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564DA7DC-2D58-4570-A039-B2A7B42F0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1A791D4A-D58E-4180-8D0E-219423B54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2DCDF2F1-7179-4B1E-9E1C-1AE6974D6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84112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">
            <a:extLst>
              <a:ext uri="{FF2B5EF4-FFF2-40B4-BE49-F238E27FC236}">
                <a16:creationId xmlns:a16="http://schemas.microsoft.com/office/drawing/2014/main" id="{3FEBF78B-8437-2149-F981-2D9C159C87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900" y="726617"/>
            <a:ext cx="10947400" cy="5755422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calculate_number_of_seats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 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party_and_proportion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&gt;&amp;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proportional_votes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total_number_of_seats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string_view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party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ranges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count_if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proportional_votes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ranges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views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take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total_number_of_seats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     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[&amp;](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party_and_votes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party_and_votes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.party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party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}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e-DE" altLang="de-DE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count_seats_per_party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vector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party_and_proportion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&gt;&amp;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proportional_votes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total_number_of_seats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[&amp;,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total_number_of_seats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&amp;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party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seats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=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altLang="de-DE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</a:rPr>
              <a:t>calculate_number_of_seats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proportional_votes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total_number_of_seats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party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std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</a:rPr>
              <a:t>pair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party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</a:rPr>
              <a:t>seats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};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};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de-DE" altLang="de-DE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ACB4BA4-62C4-4FA1-BE23-0DC3B506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40</a:t>
            </a:fld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489E3F-F221-489C-9891-004C1F80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rangified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397371-4C30-4AC9-806E-DF492911D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43331F-1B13-4545-B8A9-6CD286E23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4515D93-CA26-4167-B094-7F40FB62D2B0}"/>
              </a:ext>
            </a:extLst>
          </p:cNvPr>
          <p:cNvSpPr txBox="1"/>
          <p:nvPr/>
        </p:nvSpPr>
        <p:spPr>
          <a:xfrm>
            <a:off x="11240769" y="726617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C++20</a:t>
            </a:r>
          </a:p>
        </p:txBody>
      </p:sp>
    </p:spTree>
    <p:extLst>
      <p:ext uri="{BB962C8B-B14F-4D97-AF65-F5344CB8AC3E}">
        <p14:creationId xmlns:p14="http://schemas.microsoft.com/office/powerpoint/2010/main" val="3451887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4">
            <a:extLst>
              <a:ext uri="{FF2B5EF4-FFF2-40B4-BE49-F238E27FC236}">
                <a16:creationId xmlns:a16="http://schemas.microsoft.com/office/drawing/2014/main" id="{464C8697-1063-6967-25A7-B4593BCC63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4900" y="1289953"/>
            <a:ext cx="10947400" cy="4231928"/>
          </a:xfrm>
          <a:prstGeom prst="rect">
            <a:avLst/>
          </a:prstGeom>
          <a:solidFill>
            <a:srgbClr val="FFFFFF"/>
          </a:solidFill>
          <a:ln w="9525">
            <a:solidFill>
              <a:schemeClr val="accent2">
                <a:lumMod val="7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hondt_method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string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&gt;&amp;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const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seat_divisors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ranges::views::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1, 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+ 1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auto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= ranges::views::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cartesian_product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seat_divisors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ranges::views::transform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divide_votes_by_seat_divisors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vector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de-DE" sz="1600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   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|=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ranges::actions::sort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std::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greater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(),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                              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&amp;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party_and_proportion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::proportion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endParaRPr lang="en-US" altLang="de-DE" sz="1600" dirty="0">
              <a:solidFill>
                <a:srgbClr val="000000"/>
              </a:solidFill>
              <a:latin typeface="Consolas" panose="020B060902020403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8F08C4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return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votes_per_party</a:t>
            </a:r>
            <a:endParaRPr kumimoji="0" lang="en-US" altLang="de-DE" sz="1600" b="0" i="0" u="none" strike="noStrike" cap="none" normalizeH="0" baseline="0" dirty="0">
              <a:ln>
                <a:noFill/>
              </a:ln>
              <a:solidFill>
                <a:srgbClr val="808080"/>
              </a:solidFill>
              <a:effectLst/>
              <a:latin typeface="Consolas" panose="020B0609020204030204" pitchFamily="49" charset="0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ranges::views::keys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ranges::views::transform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count_seats_per_party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1F377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proportional_votes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,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de-DE" sz="1600" dirty="0">
                <a:solidFill>
                  <a:srgbClr val="000000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                                                     </a:t>
            </a:r>
            <a:r>
              <a:rPr kumimoji="0" lang="en-US" altLang="de-DE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total_number_of_seats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       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|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 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ranges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74531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to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std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::</a:t>
            </a:r>
            <a:r>
              <a:rPr kumimoji="0" lang="de-DE" altLang="de-DE" sz="1600" b="0" i="0" u="none" strike="noStrike" cap="none" normalizeH="0" baseline="0" dirty="0" err="1">
                <a:ln>
                  <a:noFill/>
                </a:ln>
                <a:solidFill>
                  <a:srgbClr val="2B91A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map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&gt;();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de-DE" altLang="de-DE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3ACB4BA4-62C4-4FA1-BE23-0DC3B5065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41</a:t>
            </a:fld>
            <a:endParaRPr lang="de-DE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5489E3F-F221-489C-9891-004C1F80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/>
              <a:t>Hondt</a:t>
            </a:r>
            <a:r>
              <a:rPr lang="de-DE" dirty="0"/>
              <a:t> Method – </a:t>
            </a:r>
            <a:r>
              <a:rPr lang="de-DE" dirty="0" err="1"/>
              <a:t>rangified</a:t>
            </a:r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7397371-4C30-4AC9-806E-DF492911D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43331F-1B13-4545-B8A9-6CD286E23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pic>
        <p:nvPicPr>
          <p:cNvPr id="8" name="Grafik 7">
            <a:hlinkClick r:id="rId3"/>
            <a:extLst>
              <a:ext uri="{FF2B5EF4-FFF2-40B4-BE49-F238E27FC236}">
                <a16:creationId xmlns:a16="http://schemas.microsoft.com/office/drawing/2014/main" id="{B72A52C1-B5ED-4B27-8CC4-9F33737FDB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0822" y="4801881"/>
            <a:ext cx="731478" cy="7200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84CF74E0-61E0-452F-985E-4DED9AA16E68}"/>
              </a:ext>
            </a:extLst>
          </p:cNvPr>
          <p:cNvSpPr txBox="1"/>
          <p:nvPr/>
        </p:nvSpPr>
        <p:spPr>
          <a:xfrm>
            <a:off x="11240770" y="1289953"/>
            <a:ext cx="811530" cy="338554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de-DE" sz="1600" dirty="0">
                <a:latin typeface="Consolas" panose="020B0609020204030204" pitchFamily="49" charset="0"/>
              </a:rPr>
              <a:t>C++20</a:t>
            </a:r>
          </a:p>
        </p:txBody>
      </p:sp>
    </p:spTree>
    <p:extLst>
      <p:ext uri="{BB962C8B-B14F-4D97-AF65-F5344CB8AC3E}">
        <p14:creationId xmlns:p14="http://schemas.microsoft.com/office/powerpoint/2010/main" val="14090909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2">
            <a:extLst>
              <a:ext uri="{FF2B5EF4-FFF2-40B4-BE49-F238E27FC236}">
                <a16:creationId xmlns:a16="http://schemas.microsoft.com/office/drawing/2014/main" id="{D6057505-88C0-4A1F-A786-1DB48EABAD4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49984" y="2025648"/>
            <a:ext cx="6184900" cy="2806700"/>
          </a:xfrm>
          <a:prstGeom prst="roundRect">
            <a:avLst/>
          </a:prstGeom>
          <a:solidFill>
            <a:srgbClr val="FFE699">
              <a:alpha val="40000"/>
            </a:srgb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buNone/>
            </a:pPr>
            <a:r>
              <a:rPr lang="de-DE" sz="6000" b="1" dirty="0">
                <a:latin typeface="+mj-lt"/>
                <a:ea typeface="+mj-ea"/>
                <a:cs typeface="+mj-cs"/>
              </a:rPr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val="31300904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ADCFF71-6C42-4783-B4B6-B9347707A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Performance </a:t>
            </a:r>
            <a:r>
              <a:rPr lang="de-DE" dirty="0" err="1"/>
              <a:t>Hondt</a:t>
            </a:r>
            <a:r>
              <a:rPr lang="de-DE" dirty="0"/>
              <a:t> Method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C747EEF-B407-4D4F-BF6A-7CCF9F278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3FE3BDE-92FF-4474-9396-FAE6B1BEA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FFA203F-125C-4609-B9E1-E3688DD65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pPr/>
              <a:t>43</a:t>
            </a:fld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952CEB-65EB-4D6E-B6DD-422A494595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"/>
          <a:stretch/>
        </p:blipFill>
        <p:spPr>
          <a:xfrm>
            <a:off x="3202730" y="1468710"/>
            <a:ext cx="6751740" cy="392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80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ADCFF71-6C42-4783-B4B6-B9347707A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Performance </a:t>
            </a:r>
            <a:r>
              <a:rPr lang="de-DE" dirty="0" err="1"/>
              <a:t>Hondt</a:t>
            </a:r>
            <a:r>
              <a:rPr lang="de-DE" dirty="0"/>
              <a:t> Method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C747EEF-B407-4D4F-BF6A-7CCF9F278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3FE3BDE-92FF-4474-9396-FAE6B1BEA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FFA203F-125C-4609-B9E1-E3688DD65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pPr/>
              <a:t>44</a:t>
            </a:fld>
            <a:endParaRPr lang="de-DE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6878ABBE-AC8A-4A36-B920-0312E0648C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9746363"/>
              </p:ext>
            </p:extLst>
          </p:nvPr>
        </p:nvGraphicFramePr>
        <p:xfrm>
          <a:off x="2438600" y="909000"/>
          <a:ext cx="8280000" cy="50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5995248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ADCFF71-6C42-4783-B4B6-B9347707A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Performance </a:t>
            </a:r>
            <a:r>
              <a:rPr lang="de-DE" dirty="0" err="1"/>
              <a:t>Hondt</a:t>
            </a:r>
            <a:r>
              <a:rPr lang="de-DE" dirty="0"/>
              <a:t> Method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76512EB-7056-4463-BA6E-82B23D304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5FCA75E-DE87-4C95-A49C-244D35B8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8A5D81B-514C-46C4-B96B-DBDB795D9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pPr/>
              <a:t>45</a:t>
            </a:fld>
            <a:endParaRPr lang="de-DE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6AD56A9F-248C-41E5-A344-1E7E5697DE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8940748"/>
              </p:ext>
            </p:extLst>
          </p:nvPr>
        </p:nvGraphicFramePr>
        <p:xfrm>
          <a:off x="2438600" y="909000"/>
          <a:ext cx="8280000" cy="50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013459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ADCFF71-6C42-4783-B4B6-B9347707A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Performance </a:t>
            </a:r>
            <a:r>
              <a:rPr lang="de-DE" dirty="0" err="1"/>
              <a:t>Hondt</a:t>
            </a:r>
            <a:r>
              <a:rPr lang="de-DE" dirty="0"/>
              <a:t> Method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B9CD0BA-C32B-43D3-9C72-B8CDA8CED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D2DDF8-4A04-4345-8987-EB621C13C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8510EA-2B18-4569-ABAC-38FCDA4E7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pPr/>
              <a:t>46</a:t>
            </a:fld>
            <a:endParaRPr lang="de-DE"/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4850CDA3-CD8C-4D82-A089-F63D2E3BB4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8439688"/>
              </p:ext>
            </p:extLst>
          </p:nvPr>
        </p:nvGraphicFramePr>
        <p:xfrm>
          <a:off x="2438600" y="909000"/>
          <a:ext cx="8280000" cy="504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575593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F2AFD2-E723-4395-95AF-F3D0C00F41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49984" y="2025648"/>
            <a:ext cx="6184900" cy="2806700"/>
          </a:xfrm>
          <a:prstGeom prst="roundRect">
            <a:avLst/>
          </a:prstGeom>
          <a:solidFill>
            <a:srgbClr val="FFE699">
              <a:alpha val="40000"/>
            </a:srgb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buNone/>
            </a:pPr>
            <a:r>
              <a:rPr lang="de-DE" sz="6000" b="1" dirty="0">
                <a:latin typeface="+mj-lt"/>
                <a:ea typeface="+mj-ea"/>
                <a:cs typeface="+mj-cs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1281200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B606C8-8702-4FCD-9880-E8E5496263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133599"/>
          </a:xfrm>
          <a:prstGeom prst="roundRect">
            <a:avLst/>
          </a:prstGeom>
          <a:solidFill>
            <a:srgbClr val="FFE699">
              <a:alpha val="40000"/>
            </a:srgb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228600" indent="-228600">
              <a:buFont typeface="Arial" panose="020B0604020202020204" pitchFamily="34" charset="0"/>
            </a:pPr>
            <a:r>
              <a:rPr lang="de-DE" b="1" dirty="0"/>
              <a:t>Questions?</a:t>
            </a:r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E6021E69-4422-1435-0392-E36865F740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07756"/>
            <a:ext cx="9144000" cy="1655762"/>
          </a:xfrm>
          <a:prstGeom prst="roundRect">
            <a:avLst/>
          </a:prstGeom>
          <a:solidFill>
            <a:srgbClr val="FFE699">
              <a:alpha val="40000"/>
            </a:srgb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de-DE" sz="2800" b="1" dirty="0">
                <a:latin typeface="+mj-lt"/>
                <a:ea typeface="+mj-ea"/>
                <a:cs typeface="+mj-cs"/>
              </a:rPr>
              <a:t>Tina Ulbrich          @_Yulivee_</a:t>
            </a:r>
          </a:p>
          <a:p>
            <a:pPr>
              <a:spcBef>
                <a:spcPct val="0"/>
              </a:spcBef>
            </a:pPr>
            <a:r>
              <a:rPr lang="de-DE" sz="2800" b="1" dirty="0">
                <a:latin typeface="+mj-lt"/>
                <a:ea typeface="+mj-ea"/>
                <a:cs typeface="+mj-cs"/>
              </a:rPr>
              <a:t>ROSEN Technology and Research Center GmbH</a:t>
            </a:r>
          </a:p>
        </p:txBody>
      </p:sp>
    </p:spTree>
    <p:extLst>
      <p:ext uri="{BB962C8B-B14F-4D97-AF65-F5344CB8AC3E}">
        <p14:creationId xmlns:p14="http://schemas.microsoft.com/office/powerpoint/2010/main" val="35480124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18454-5F8F-4F10-BFC5-FB5387D34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Talks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1056B3-E41D-4144-9552-720AE3CD1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https://www.youtube.com/c/SyBrandPlusCats/videos</a:t>
            </a:r>
            <a:r>
              <a:rPr lang="de-DE" dirty="0"/>
              <a:t> </a:t>
            </a:r>
          </a:p>
          <a:p>
            <a:r>
              <a:rPr lang="de-DE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https://youtu.be/YWayW5ePpkY</a:t>
            </a:r>
            <a:r>
              <a:rPr lang="de-DE" dirty="0"/>
              <a:t> </a:t>
            </a:r>
          </a:p>
          <a:p>
            <a:r>
              <a:rPr lang="de-DE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https://youtu.be/d_E-VLyUnzc</a:t>
            </a:r>
            <a:r>
              <a:rPr lang="de-DE" dirty="0"/>
              <a:t> </a:t>
            </a:r>
          </a:p>
          <a:p>
            <a:r>
              <a:rPr lang="de-DE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https://youtu.be/d9qDEEJFwNc</a:t>
            </a:r>
            <a:endParaRPr lang="de-DE" dirty="0"/>
          </a:p>
          <a:p>
            <a:r>
              <a:rPr lang="de-DE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https://youtu.be/mFUXNMfaciE</a:t>
            </a:r>
            <a:r>
              <a:rPr lang="de-DE" dirty="0"/>
              <a:t> 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DD72A7D-878C-4F56-A847-9CE4B0392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4CD89D-2816-477C-818E-892DF5956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49</a:t>
            </a:fld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0956238-A890-4B84-9947-B95CA4692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</p:spTree>
    <p:extLst>
      <p:ext uri="{BB962C8B-B14F-4D97-AF65-F5344CB8AC3E}">
        <p14:creationId xmlns:p14="http://schemas.microsoft.com/office/powerpoint/2010/main" val="89636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221815-35ED-46A2-8293-B693481C0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400" dirty="0"/>
              <a:t>Talk </a:t>
            </a:r>
            <a:r>
              <a:rPr lang="de-DE" sz="4400" dirty="0" err="1"/>
              <a:t>Recommendations</a:t>
            </a:r>
            <a:endParaRPr lang="de-DE" dirty="0"/>
          </a:p>
        </p:txBody>
      </p:sp>
      <p:pic>
        <p:nvPicPr>
          <p:cNvPr id="8" name="Inhaltsplatzhalter 7">
            <a:hlinkClick r:id="rId3"/>
            <a:extLst>
              <a:ext uri="{FF2B5EF4-FFF2-40B4-BE49-F238E27FC236}">
                <a16:creationId xmlns:a16="http://schemas.microsoft.com/office/drawing/2014/main" id="{04FCC9BF-1A63-4A36-8E5B-151A7200CD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89477" y="901700"/>
            <a:ext cx="9378245" cy="5275263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B553CA-6763-471D-B412-6510DABA2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7DD424B-AC0E-4C1B-93DB-D67BC9521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E47BC0-AA93-4902-B37D-5454CFF66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41379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18454-5F8F-4F10-BFC5-FB5387D34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Libraries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1056B3-E41D-4144-9552-720AE3CD1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https://en.cppreference.com/w/cpp/ranges</a:t>
            </a:r>
          </a:p>
          <a:p>
            <a:r>
              <a:rPr lang="de-DE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https://github.com/cor3ntin/rangesnext</a:t>
            </a:r>
            <a:r>
              <a:rPr lang="de-DE" dirty="0"/>
              <a:t> </a:t>
            </a:r>
          </a:p>
          <a:p>
            <a:r>
              <a:rPr lang="de-DE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https://github.com/tcbrindle/NanoRange</a:t>
            </a:r>
            <a:endParaRPr lang="de-DE" dirty="0"/>
          </a:p>
          <a:p>
            <a:r>
              <a:rPr lang="de-DE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https://github.com/TartanLlama/ranges</a:t>
            </a:r>
            <a:endParaRPr lang="de-DE" dirty="0"/>
          </a:p>
          <a:p>
            <a:r>
              <a:rPr lang="de-DE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https://github.com/ericniebler/range-v3</a:t>
            </a:r>
            <a:r>
              <a:rPr lang="de-DE" dirty="0"/>
              <a:t> </a:t>
            </a:r>
          </a:p>
          <a:p>
            <a:r>
              <a:rPr lang="de-DE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https://www.boost.org/doc/libs/1_75_0/libs/range/doc/html/index.html</a:t>
            </a:r>
            <a:r>
              <a:rPr lang="de-DE" dirty="0"/>
              <a:t> 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DD72A7D-878C-4F56-A847-9CE4B0392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4CD89D-2816-477C-818E-892DF5956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50</a:t>
            </a:fld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0956238-A890-4B84-9947-B95CA4692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</p:spTree>
    <p:extLst>
      <p:ext uri="{BB962C8B-B14F-4D97-AF65-F5344CB8AC3E}">
        <p14:creationId xmlns:p14="http://schemas.microsoft.com/office/powerpoint/2010/main" val="244256487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F18454-5F8F-4F10-BFC5-FB5387D34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Resources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1056B3-E41D-4144-9552-720AE3CD1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https://en.wikipedia.org/wiki/D%27Hondt_method</a:t>
            </a:r>
            <a:endParaRPr lang="de-DE" dirty="0"/>
          </a:p>
          <a:p>
            <a:r>
              <a:rPr lang="de-DE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https://en.cppreference.com/w/cpp/ranges</a:t>
            </a:r>
            <a:r>
              <a:rPr lang="de-DE" dirty="0"/>
              <a:t> </a:t>
            </a:r>
          </a:p>
          <a:p>
            <a:r>
              <a:rPr lang="de-DE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https://ericniebler.github.io/range-v3/</a:t>
            </a:r>
            <a:r>
              <a:rPr lang="de-DE" dirty="0"/>
              <a:t>  </a:t>
            </a:r>
          </a:p>
          <a:p>
            <a:r>
              <a:rPr lang="de-DE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https://github.com/cor3ntin/rangesnext</a:t>
            </a:r>
            <a:r>
              <a:rPr lang="de-DE" dirty="0"/>
              <a:t> 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DD72A7D-878C-4F56-A847-9CE4B0392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04CD89D-2816-477C-818E-892DF5956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51</a:t>
            </a:fld>
            <a:endParaRPr lang="de-DE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0956238-A890-4B84-9947-B95CA4692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</p:spTree>
    <p:extLst>
      <p:ext uri="{BB962C8B-B14F-4D97-AF65-F5344CB8AC3E}">
        <p14:creationId xmlns:p14="http://schemas.microsoft.com/office/powerpoint/2010/main" val="1010088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D2AAE0B-C735-41B2-831C-B50F762F7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400" dirty="0"/>
              <a:t>Talk </a:t>
            </a:r>
            <a:r>
              <a:rPr lang="de-DE" sz="4400" dirty="0" err="1"/>
              <a:t>Recommendations</a:t>
            </a:r>
            <a:endParaRPr lang="de-DE" dirty="0"/>
          </a:p>
        </p:txBody>
      </p:sp>
      <p:pic>
        <p:nvPicPr>
          <p:cNvPr id="5" name="Inhaltsplatzhalter 4">
            <a:hlinkClick r:id="rId3"/>
            <a:extLst>
              <a:ext uri="{FF2B5EF4-FFF2-40B4-BE49-F238E27FC236}">
                <a16:creationId xmlns:a16="http://schemas.microsoft.com/office/drawing/2014/main" id="{8A2CF0C5-A652-416D-9177-937581B287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889477" y="901700"/>
            <a:ext cx="9378245" cy="5275263"/>
          </a:xfr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94C2D5D8-628D-4EB3-B04F-B9E2D00B2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BCB007A-7178-43F8-AB37-862EE0DF8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6E0745CC-4CC4-4682-BD96-1517229DD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5206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D2EBEB-6BE5-4E69-98CC-4FE061D68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sz="4400" dirty="0"/>
              <a:t>Talk </a:t>
            </a:r>
            <a:r>
              <a:rPr lang="de-DE" sz="4400" dirty="0" err="1"/>
              <a:t>Recommendations</a:t>
            </a:r>
            <a:r>
              <a:rPr lang="de-DE" sz="4400" dirty="0"/>
              <a:t> – </a:t>
            </a:r>
            <a:r>
              <a:rPr lang="de-DE" sz="4400" dirty="0" err="1"/>
              <a:t>Sy</a:t>
            </a:r>
            <a:r>
              <a:rPr lang="de-DE" sz="4400" dirty="0"/>
              <a:t> Brand</a:t>
            </a:r>
            <a:endParaRPr lang="de-DE" dirty="0"/>
          </a:p>
        </p:txBody>
      </p:sp>
      <p:pic>
        <p:nvPicPr>
          <p:cNvPr id="8" name="Inhaltsplatzhalter 7">
            <a:hlinkClick r:id="rId3"/>
            <a:extLst>
              <a:ext uri="{FF2B5EF4-FFF2-40B4-BE49-F238E27FC236}">
                <a16:creationId xmlns:a16="http://schemas.microsoft.com/office/drawing/2014/main" id="{166D06D1-675C-425B-AFFF-1DFC9BC415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899" y="1045533"/>
            <a:ext cx="10993135" cy="4766934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B0D650-D418-4219-B8A5-3CFB8C8B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631B640-FE62-4CBB-82EA-38188F787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D0F4000-2496-404A-BBD2-80F5E5545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5498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0C7FA115-0C23-41D6-A278-81656CA4C0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953000" y="2025650"/>
            <a:ext cx="6781800" cy="2806700"/>
          </a:xfrm>
          <a:prstGeom prst="roundRect">
            <a:avLst/>
          </a:prstGeom>
          <a:solidFill>
            <a:srgbClr val="FFE699">
              <a:alpha val="40000"/>
            </a:srgbClr>
          </a:solidFill>
          <a:ln>
            <a:solidFill>
              <a:schemeClr val="accent4">
                <a:lumMod val="7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  <a:buNone/>
            </a:pPr>
            <a:r>
              <a:rPr lang="de-DE" sz="6000" b="1" dirty="0">
                <a:latin typeface="+mj-lt"/>
                <a:ea typeface="+mj-ea"/>
                <a:cs typeface="+mj-cs"/>
              </a:rPr>
              <a:t>Libraries</a:t>
            </a:r>
          </a:p>
        </p:txBody>
      </p:sp>
    </p:spTree>
    <p:extLst>
      <p:ext uri="{BB962C8B-B14F-4D97-AF65-F5344CB8AC3E}">
        <p14:creationId xmlns:p14="http://schemas.microsoft.com/office/powerpoint/2010/main" val="2132025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05FC3E3-01F0-40CD-ADBF-5E09F6EAA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Libraries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9E5132B-5B27-4A12-9515-C711668F3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range-v3</a:t>
            </a:r>
          </a:p>
          <a:p>
            <a:r>
              <a:rPr lang="de-DE" dirty="0" err="1"/>
              <a:t>nanorange</a:t>
            </a:r>
            <a:endParaRPr lang="de-DE" dirty="0"/>
          </a:p>
          <a:p>
            <a:r>
              <a:rPr lang="de-DE" dirty="0" err="1"/>
              <a:t>TartanLlama</a:t>
            </a:r>
            <a:r>
              <a:rPr lang="de-DE" dirty="0"/>
              <a:t>/</a:t>
            </a:r>
            <a:r>
              <a:rPr lang="de-DE" dirty="0" err="1"/>
              <a:t>ranges</a:t>
            </a:r>
            <a:endParaRPr lang="de-DE" dirty="0"/>
          </a:p>
          <a:p>
            <a:r>
              <a:rPr lang="de-DE" dirty="0" err="1"/>
              <a:t>rangesnext</a:t>
            </a:r>
            <a:endParaRPr lang="de-DE" dirty="0"/>
          </a:p>
          <a:p>
            <a:r>
              <a:rPr lang="de-DE" dirty="0"/>
              <a:t>boost/</a:t>
            </a:r>
            <a:r>
              <a:rPr lang="de-DE" dirty="0" err="1"/>
              <a:t>range</a:t>
            </a:r>
            <a:endParaRPr lang="de-DE" dirty="0"/>
          </a:p>
          <a:p>
            <a:endParaRPr 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E9CD93E-C85B-4902-BC6F-D0DE3760F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07.07.2022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5BF0B6-D513-475E-AC69-45C44E70E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Tina Ulbrich                -                @_Yulivee_                -                C++ on Sea                -                ROSEN Technology and Research Center GmbH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D2C41C-1D3E-46B5-9A6C-7BADF74C2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3A945E-4D86-4D00-B150-182D14209E18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871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6776</Words>
  <Application>Microsoft Office PowerPoint</Application>
  <PresentationFormat>Breitbild</PresentationFormat>
  <Paragraphs>948</Paragraphs>
  <Slides>51</Slides>
  <Notes>42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51</vt:i4>
      </vt:variant>
    </vt:vector>
  </HeadingPairs>
  <TitlesOfParts>
    <vt:vector size="57" baseType="lpstr">
      <vt:lpstr>Arial</vt:lpstr>
      <vt:lpstr>Calibri</vt:lpstr>
      <vt:lpstr>Calibri Light</vt:lpstr>
      <vt:lpstr>Consolas</vt:lpstr>
      <vt:lpstr>Wingdings</vt:lpstr>
      <vt:lpstr>Office</vt:lpstr>
      <vt:lpstr>How to rangify your code</vt:lpstr>
      <vt:lpstr>PowerPoint-Präsentation</vt:lpstr>
      <vt:lpstr>Talk Recommendations</vt:lpstr>
      <vt:lpstr>Talk Recommendations</vt:lpstr>
      <vt:lpstr>Talk Recommendations</vt:lpstr>
      <vt:lpstr>Talk Recommendations</vt:lpstr>
      <vt:lpstr>Talk Recommendations – Sy Brand</vt:lpstr>
      <vt:lpstr>PowerPoint-Präsentation</vt:lpstr>
      <vt:lpstr>Libraries</vt:lpstr>
      <vt:lpstr>PowerPoint-Präsentation</vt:lpstr>
      <vt:lpstr>PowerPoint-Präsentation</vt:lpstr>
      <vt:lpstr>Rangify?</vt:lpstr>
      <vt:lpstr>PowerPoint-Präsentation</vt:lpstr>
      <vt:lpstr>Sliding mean</vt:lpstr>
      <vt:lpstr>Subtract mean</vt:lpstr>
      <vt:lpstr>Sum non defective values</vt:lpstr>
      <vt:lpstr>Sum non defective values</vt:lpstr>
      <vt:lpstr>Sum non defective values</vt:lpstr>
      <vt:lpstr>Sum non defective values</vt:lpstr>
      <vt:lpstr>Index handling</vt:lpstr>
      <vt:lpstr>PowerPoint-Präsentation</vt:lpstr>
      <vt:lpstr>Hondt Method</vt:lpstr>
      <vt:lpstr>Hondt Method – pre ranges / C++17</vt:lpstr>
      <vt:lpstr>Hondt Method – pre ranges / C++17</vt:lpstr>
      <vt:lpstr>Hondt Method – pre ranges / C++17</vt:lpstr>
      <vt:lpstr>Hondt Method – pre ranges / C++17</vt:lpstr>
      <vt:lpstr>Hondt Method – pre ranges / C++17</vt:lpstr>
      <vt:lpstr>Hondt Method</vt:lpstr>
      <vt:lpstr>Hondt Method – pre ranges / C++17</vt:lpstr>
      <vt:lpstr>PowerPoint-Präsentation</vt:lpstr>
      <vt:lpstr>Hondt Method – rangified</vt:lpstr>
      <vt:lpstr>Hondt Method – rangified</vt:lpstr>
      <vt:lpstr>Hondt Method – rangified</vt:lpstr>
      <vt:lpstr>Hondt Method – rangified</vt:lpstr>
      <vt:lpstr>Hondt Method – rangified</vt:lpstr>
      <vt:lpstr>Hondt Method – rangified</vt:lpstr>
      <vt:lpstr>Hondt Method – rangified</vt:lpstr>
      <vt:lpstr>Hondt Method – rangified</vt:lpstr>
      <vt:lpstr>Hondt Method – rangified</vt:lpstr>
      <vt:lpstr>Hondt Method – rangified</vt:lpstr>
      <vt:lpstr>Hondt Method – rangified</vt:lpstr>
      <vt:lpstr>PowerPoint-Präsentation</vt:lpstr>
      <vt:lpstr>Performance Hondt Method</vt:lpstr>
      <vt:lpstr>Performance Hondt Method</vt:lpstr>
      <vt:lpstr>Performance Hondt Method</vt:lpstr>
      <vt:lpstr>Performance Hondt Method</vt:lpstr>
      <vt:lpstr>PowerPoint-Präsentation</vt:lpstr>
      <vt:lpstr>Questions?</vt:lpstr>
      <vt:lpstr>Talks</vt:lpstr>
      <vt:lpstr>Libraries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Tina Ulbrich</dc:creator>
  <cp:lastModifiedBy>Tina Ulbrich</cp:lastModifiedBy>
  <cp:revision>666</cp:revision>
  <dcterms:created xsi:type="dcterms:W3CDTF">2021-08-29T14:53:11Z</dcterms:created>
  <dcterms:modified xsi:type="dcterms:W3CDTF">2022-07-07T12:55:07Z</dcterms:modified>
</cp:coreProperties>
</file>

<file path=docProps/thumbnail.jpeg>
</file>